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8" r:id="rId5"/>
    <p:sldId id="263" r:id="rId6"/>
    <p:sldId id="269" r:id="rId7"/>
    <p:sldId id="298" r:id="rId8"/>
    <p:sldId id="289" r:id="rId9"/>
    <p:sldId id="288" r:id="rId10"/>
    <p:sldId id="290" r:id="rId11"/>
    <p:sldId id="292" r:id="rId12"/>
    <p:sldId id="256" r:id="rId13"/>
    <p:sldId id="308" r:id="rId14"/>
    <p:sldId id="306" r:id="rId15"/>
    <p:sldId id="303" r:id="rId16"/>
    <p:sldId id="273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1" autoAdjust="0"/>
    <p:restoredTop sz="96357" autoAdjust="0"/>
  </p:normalViewPr>
  <p:slideViewPr>
    <p:cSldViewPr snapToGrid="0">
      <p:cViewPr varScale="1">
        <p:scale>
          <a:sx n="111" d="100"/>
          <a:sy n="111" d="100"/>
        </p:scale>
        <p:origin x="28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D19F4-E368-4A39-A052-B5F5D1717133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B4A39A1-D97C-4EA2-9BFF-C544B1D70DEC}">
      <dgm:prSet phldrT="[Text]"/>
      <dgm:spPr/>
      <dgm:t>
        <a:bodyPr/>
        <a:lstStyle/>
        <a:p>
          <a:r>
            <a:rPr lang="en-US" dirty="0"/>
            <a:t>Who We Are</a:t>
          </a:r>
        </a:p>
      </dgm:t>
    </dgm:pt>
    <dgm:pt modelId="{EE085DA4-FD09-4313-A7D9-C8B439926BE5}" type="parTrans" cxnId="{027FCA33-7C9F-4F52-AEA8-CB88597D93D6}">
      <dgm:prSet/>
      <dgm:spPr/>
      <dgm:t>
        <a:bodyPr/>
        <a:lstStyle/>
        <a:p>
          <a:endParaRPr lang="en-US"/>
        </a:p>
      </dgm:t>
    </dgm:pt>
    <dgm:pt modelId="{4230D28B-391E-4D05-928E-3A5799C2DA65}" type="sibTrans" cxnId="{027FCA33-7C9F-4F52-AEA8-CB88597D93D6}">
      <dgm:prSet/>
      <dgm:spPr/>
      <dgm:t>
        <a:bodyPr/>
        <a:lstStyle/>
        <a:p>
          <a:endParaRPr lang="en-US"/>
        </a:p>
      </dgm:t>
    </dgm:pt>
    <dgm:pt modelId="{DAE637B3-97C7-41A7-BF15-1BCC9F97697E}">
      <dgm:prSet/>
      <dgm:spPr/>
      <dgm:t>
        <a:bodyPr/>
        <a:lstStyle/>
        <a:p>
          <a:endParaRPr lang="en-US" dirty="0"/>
        </a:p>
      </dgm:t>
    </dgm:pt>
    <dgm:pt modelId="{4594772A-CD54-4387-A499-B53CBF690AEF}" type="parTrans" cxnId="{CB8ED5D1-4C9E-4CE4-96AB-37400668B631}">
      <dgm:prSet/>
      <dgm:spPr/>
      <dgm:t>
        <a:bodyPr/>
        <a:lstStyle/>
        <a:p>
          <a:endParaRPr lang="en-US"/>
        </a:p>
      </dgm:t>
    </dgm:pt>
    <dgm:pt modelId="{833DB3F6-4E85-48DE-8001-A6809762F8D5}" type="sibTrans" cxnId="{CB8ED5D1-4C9E-4CE4-96AB-37400668B631}">
      <dgm:prSet/>
      <dgm:spPr/>
      <dgm:t>
        <a:bodyPr/>
        <a:lstStyle/>
        <a:p>
          <a:endParaRPr lang="en-US"/>
        </a:p>
      </dgm:t>
    </dgm:pt>
    <dgm:pt modelId="{F81D6D8E-09E4-4C52-B2F0-2D067F7191A2}">
      <dgm:prSet phldrT="[Text]"/>
      <dgm:spPr/>
      <dgm:t>
        <a:bodyPr/>
        <a:lstStyle/>
        <a:p>
          <a:r>
            <a:rPr lang="en-US" dirty="0"/>
            <a:t>Defining Precincts</a:t>
          </a:r>
        </a:p>
      </dgm:t>
    </dgm:pt>
    <dgm:pt modelId="{CCFAFE2F-93AC-43C7-80CF-9D8C76834737}" type="sibTrans" cxnId="{3079781B-7E1A-4A9B-B866-82E8EBBEA970}">
      <dgm:prSet/>
      <dgm:spPr/>
      <dgm:t>
        <a:bodyPr/>
        <a:lstStyle/>
        <a:p>
          <a:endParaRPr lang="en-US"/>
        </a:p>
      </dgm:t>
    </dgm:pt>
    <dgm:pt modelId="{D3D65CD0-8F44-4188-912D-C042DEAACA95}" type="parTrans" cxnId="{3079781B-7E1A-4A9B-B866-82E8EBBEA970}">
      <dgm:prSet/>
      <dgm:spPr/>
      <dgm:t>
        <a:bodyPr/>
        <a:lstStyle/>
        <a:p>
          <a:endParaRPr lang="en-US"/>
        </a:p>
      </dgm:t>
    </dgm:pt>
    <dgm:pt modelId="{2E0AC082-A1F1-4A89-B562-975C5162B4B4}">
      <dgm:prSet phldrT="[Text]"/>
      <dgm:spPr/>
      <dgm:t>
        <a:bodyPr/>
        <a:lstStyle/>
        <a:p>
          <a:r>
            <a:rPr lang="en-US" dirty="0"/>
            <a:t>Election Geography</a:t>
          </a:r>
        </a:p>
      </dgm:t>
    </dgm:pt>
    <dgm:pt modelId="{7A593FD1-D396-4C74-97E1-676441E78BB9}" type="sibTrans" cxnId="{243566CA-FAE3-4BE0-A491-9A7D8FDFA855}">
      <dgm:prSet/>
      <dgm:spPr/>
      <dgm:t>
        <a:bodyPr/>
        <a:lstStyle/>
        <a:p>
          <a:endParaRPr lang="en-US"/>
        </a:p>
      </dgm:t>
    </dgm:pt>
    <dgm:pt modelId="{20D38B64-5CD4-49EE-AAE9-CF9DB6D5ACEE}" type="parTrans" cxnId="{243566CA-FAE3-4BE0-A491-9A7D8FDFA855}">
      <dgm:prSet/>
      <dgm:spPr/>
      <dgm:t>
        <a:bodyPr/>
        <a:lstStyle/>
        <a:p>
          <a:endParaRPr lang="en-US"/>
        </a:p>
      </dgm:t>
    </dgm:pt>
    <dgm:pt modelId="{425B6E69-6CF1-4831-B892-D7F6EA3DA35E}">
      <dgm:prSet phldrT="[Text]"/>
      <dgm:spPr/>
      <dgm:t>
        <a:bodyPr/>
        <a:lstStyle/>
        <a:p>
          <a:r>
            <a:rPr lang="en-US" dirty="0"/>
            <a:t>Calendar for 2021-2022</a:t>
          </a:r>
        </a:p>
      </dgm:t>
    </dgm:pt>
    <dgm:pt modelId="{42F0CC56-831C-4E27-9269-F082E4905994}" type="parTrans" cxnId="{5A216939-7D04-48D3-BE51-DDBA1737BBE9}">
      <dgm:prSet/>
      <dgm:spPr/>
      <dgm:t>
        <a:bodyPr/>
        <a:lstStyle/>
        <a:p>
          <a:endParaRPr lang="en-US"/>
        </a:p>
      </dgm:t>
    </dgm:pt>
    <dgm:pt modelId="{DD7C1C0F-3827-4A2F-B194-5ACE4AB8F41F}" type="sibTrans" cxnId="{5A216939-7D04-48D3-BE51-DDBA1737BBE9}">
      <dgm:prSet/>
      <dgm:spPr/>
      <dgm:t>
        <a:bodyPr/>
        <a:lstStyle/>
        <a:p>
          <a:endParaRPr lang="en-US"/>
        </a:p>
      </dgm:t>
    </dgm:pt>
    <dgm:pt modelId="{3682754B-F6D1-4178-A87A-45C15520B5BA}" type="pres">
      <dgm:prSet presAssocID="{295D19F4-E368-4A39-A052-B5F5D171713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506A70-4BFC-4E3E-817F-E0CE9BE812BA}" type="pres">
      <dgm:prSet presAssocID="{FB4A39A1-D97C-4EA2-9BFF-C544B1D70DEC}" presName="parentLin" presStyleCnt="0"/>
      <dgm:spPr/>
    </dgm:pt>
    <dgm:pt modelId="{5BF3F459-0700-47CE-9FC0-C023AFBECA13}" type="pres">
      <dgm:prSet presAssocID="{FB4A39A1-D97C-4EA2-9BFF-C544B1D70DE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4AAD738-2293-418B-A53C-568E42E036CA}" type="pres">
      <dgm:prSet presAssocID="{FB4A39A1-D97C-4EA2-9BFF-C544B1D70DEC}" presName="parentText" presStyleLbl="node1" presStyleIdx="0" presStyleCnt="4" custScaleY="814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AB095-5AD6-404A-B9D8-DB2997CA8ECA}" type="pres">
      <dgm:prSet presAssocID="{FB4A39A1-D97C-4EA2-9BFF-C544B1D70DEC}" presName="negativeSpace" presStyleCnt="0"/>
      <dgm:spPr/>
    </dgm:pt>
    <dgm:pt modelId="{47D42C13-01E9-4622-9FD9-967033188AC3}" type="pres">
      <dgm:prSet presAssocID="{FB4A39A1-D97C-4EA2-9BFF-C544B1D70DE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35074-2F11-4BFA-9A3A-537C25012EB8}" type="pres">
      <dgm:prSet presAssocID="{4230D28B-391E-4D05-928E-3A5799C2DA65}" presName="spaceBetweenRectangles" presStyleCnt="0"/>
      <dgm:spPr/>
    </dgm:pt>
    <dgm:pt modelId="{8332F2F6-A266-4FDC-8B8C-39657202E2B4}" type="pres">
      <dgm:prSet presAssocID="{2E0AC082-A1F1-4A89-B562-975C5162B4B4}" presName="parentLin" presStyleCnt="0"/>
      <dgm:spPr/>
    </dgm:pt>
    <dgm:pt modelId="{D48FF6F5-A46D-4B00-ABBD-EA849ADDCF24}" type="pres">
      <dgm:prSet presAssocID="{2E0AC082-A1F1-4A89-B562-975C5162B4B4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9BED3F13-1BD8-4272-86DE-58BEA9FCC705}" type="pres">
      <dgm:prSet presAssocID="{2E0AC082-A1F1-4A89-B562-975C5162B4B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882DD-DD6F-4821-8021-6F58009CD03B}" type="pres">
      <dgm:prSet presAssocID="{2E0AC082-A1F1-4A89-B562-975C5162B4B4}" presName="negativeSpace" presStyleCnt="0"/>
      <dgm:spPr/>
    </dgm:pt>
    <dgm:pt modelId="{03FB607D-BD73-4FAC-819F-DE99CA940AD4}" type="pres">
      <dgm:prSet presAssocID="{2E0AC082-A1F1-4A89-B562-975C5162B4B4}" presName="childText" presStyleLbl="conFgAcc1" presStyleIdx="1" presStyleCnt="4">
        <dgm:presLayoutVars>
          <dgm:bulletEnabled val="1"/>
        </dgm:presLayoutVars>
      </dgm:prSet>
      <dgm:spPr/>
    </dgm:pt>
    <dgm:pt modelId="{05C14FE7-ADCE-42A1-9BBB-AFF4922EC7C9}" type="pres">
      <dgm:prSet presAssocID="{7A593FD1-D396-4C74-97E1-676441E78BB9}" presName="spaceBetweenRectangles" presStyleCnt="0"/>
      <dgm:spPr/>
    </dgm:pt>
    <dgm:pt modelId="{0D088B6A-5B74-4E73-892D-14CD8843F423}" type="pres">
      <dgm:prSet presAssocID="{F81D6D8E-09E4-4C52-B2F0-2D067F7191A2}" presName="parentLin" presStyleCnt="0"/>
      <dgm:spPr/>
    </dgm:pt>
    <dgm:pt modelId="{995E882B-5FFC-4AB7-89A3-2F38355A2A00}" type="pres">
      <dgm:prSet presAssocID="{F81D6D8E-09E4-4C52-B2F0-2D067F7191A2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D4DF8EFA-732A-4B46-906A-58FC81B02731}" type="pres">
      <dgm:prSet presAssocID="{F81D6D8E-09E4-4C52-B2F0-2D067F7191A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6D99A6-A9AE-434A-A1AA-9BF55D259D86}" type="pres">
      <dgm:prSet presAssocID="{F81D6D8E-09E4-4C52-B2F0-2D067F7191A2}" presName="negativeSpace" presStyleCnt="0"/>
      <dgm:spPr/>
    </dgm:pt>
    <dgm:pt modelId="{0F0D250C-311B-42C9-9A5B-EC43AF5F30EB}" type="pres">
      <dgm:prSet presAssocID="{F81D6D8E-09E4-4C52-B2F0-2D067F7191A2}" presName="childText" presStyleLbl="conFgAcc1" presStyleIdx="2" presStyleCnt="4">
        <dgm:presLayoutVars>
          <dgm:bulletEnabled val="1"/>
        </dgm:presLayoutVars>
      </dgm:prSet>
      <dgm:spPr/>
    </dgm:pt>
    <dgm:pt modelId="{6022EAA0-93C0-4B18-9626-EE2C1AAC586C}" type="pres">
      <dgm:prSet presAssocID="{CCFAFE2F-93AC-43C7-80CF-9D8C76834737}" presName="spaceBetweenRectangles" presStyleCnt="0"/>
      <dgm:spPr/>
    </dgm:pt>
    <dgm:pt modelId="{288CAB12-8CD2-446A-94DF-F588EA3FE5F3}" type="pres">
      <dgm:prSet presAssocID="{425B6E69-6CF1-4831-B892-D7F6EA3DA35E}" presName="parentLin" presStyleCnt="0"/>
      <dgm:spPr/>
    </dgm:pt>
    <dgm:pt modelId="{2CAACBE3-93BB-4BDD-80CA-FAC4F0A288C6}" type="pres">
      <dgm:prSet presAssocID="{425B6E69-6CF1-4831-B892-D7F6EA3DA35E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18ADAA0-3BBA-485D-8940-8C8F5E389049}" type="pres">
      <dgm:prSet presAssocID="{425B6E69-6CF1-4831-B892-D7F6EA3DA35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1C783-029A-4A32-95DE-084EB6638162}" type="pres">
      <dgm:prSet presAssocID="{425B6E69-6CF1-4831-B892-D7F6EA3DA35E}" presName="negativeSpace" presStyleCnt="0"/>
      <dgm:spPr/>
    </dgm:pt>
    <dgm:pt modelId="{549ED249-E142-4638-87DF-B2AB4BFE5B22}" type="pres">
      <dgm:prSet presAssocID="{425B6E69-6CF1-4831-B892-D7F6EA3DA35E}" presName="childText" presStyleLbl="conFgAcc1" presStyleIdx="3" presStyleCnt="4" custLinFactNeighborX="-481" custLinFactNeighborY="-25702">
        <dgm:presLayoutVars>
          <dgm:bulletEnabled val="1"/>
        </dgm:presLayoutVars>
      </dgm:prSet>
      <dgm:spPr/>
    </dgm:pt>
  </dgm:ptLst>
  <dgm:cxnLst>
    <dgm:cxn modelId="{243566CA-FAE3-4BE0-A491-9A7D8FDFA855}" srcId="{295D19F4-E368-4A39-A052-B5F5D1717133}" destId="{2E0AC082-A1F1-4A89-B562-975C5162B4B4}" srcOrd="1" destOrd="0" parTransId="{20D38B64-5CD4-49EE-AAE9-CF9DB6D5ACEE}" sibTransId="{7A593FD1-D396-4C74-97E1-676441E78BB9}"/>
    <dgm:cxn modelId="{E351DB04-4B75-4E9D-A527-F0F1397AB58B}" type="presOf" srcId="{425B6E69-6CF1-4831-B892-D7F6EA3DA35E}" destId="{118ADAA0-3BBA-485D-8940-8C8F5E389049}" srcOrd="1" destOrd="0" presId="urn:microsoft.com/office/officeart/2005/8/layout/list1"/>
    <dgm:cxn modelId="{027FCA33-7C9F-4F52-AEA8-CB88597D93D6}" srcId="{295D19F4-E368-4A39-A052-B5F5D1717133}" destId="{FB4A39A1-D97C-4EA2-9BFF-C544B1D70DEC}" srcOrd="0" destOrd="0" parTransId="{EE085DA4-FD09-4313-A7D9-C8B439926BE5}" sibTransId="{4230D28B-391E-4D05-928E-3A5799C2DA65}"/>
    <dgm:cxn modelId="{289B2E15-191E-4FBD-93E0-4E81A99D6AC9}" type="presOf" srcId="{F81D6D8E-09E4-4C52-B2F0-2D067F7191A2}" destId="{D4DF8EFA-732A-4B46-906A-58FC81B02731}" srcOrd="1" destOrd="0" presId="urn:microsoft.com/office/officeart/2005/8/layout/list1"/>
    <dgm:cxn modelId="{3079781B-7E1A-4A9B-B866-82E8EBBEA970}" srcId="{295D19F4-E368-4A39-A052-B5F5D1717133}" destId="{F81D6D8E-09E4-4C52-B2F0-2D067F7191A2}" srcOrd="2" destOrd="0" parTransId="{D3D65CD0-8F44-4188-912D-C042DEAACA95}" sibTransId="{CCFAFE2F-93AC-43C7-80CF-9D8C76834737}"/>
    <dgm:cxn modelId="{AE6E72A4-2FB6-4007-B57D-B7808B984D6D}" type="presOf" srcId="{2E0AC082-A1F1-4A89-B562-975C5162B4B4}" destId="{D48FF6F5-A46D-4B00-ABBD-EA849ADDCF24}" srcOrd="0" destOrd="0" presId="urn:microsoft.com/office/officeart/2005/8/layout/list1"/>
    <dgm:cxn modelId="{CB8ED5D1-4C9E-4CE4-96AB-37400668B631}" srcId="{FB4A39A1-D97C-4EA2-9BFF-C544B1D70DEC}" destId="{DAE637B3-97C7-41A7-BF15-1BCC9F97697E}" srcOrd="0" destOrd="0" parTransId="{4594772A-CD54-4387-A499-B53CBF690AEF}" sibTransId="{833DB3F6-4E85-48DE-8001-A6809762F8D5}"/>
    <dgm:cxn modelId="{1AB2A4BB-042F-41B3-8060-88AA646DBAAF}" type="presOf" srcId="{FB4A39A1-D97C-4EA2-9BFF-C544B1D70DEC}" destId="{5BF3F459-0700-47CE-9FC0-C023AFBECA13}" srcOrd="0" destOrd="0" presId="urn:microsoft.com/office/officeart/2005/8/layout/list1"/>
    <dgm:cxn modelId="{7B5A31BA-D5D5-4024-B789-1613D59DCD0C}" type="presOf" srcId="{DAE637B3-97C7-41A7-BF15-1BCC9F97697E}" destId="{47D42C13-01E9-4622-9FD9-967033188AC3}" srcOrd="0" destOrd="0" presId="urn:microsoft.com/office/officeart/2005/8/layout/list1"/>
    <dgm:cxn modelId="{4CEBC584-7F11-462F-A67A-7F341AA3C3A2}" type="presOf" srcId="{425B6E69-6CF1-4831-B892-D7F6EA3DA35E}" destId="{2CAACBE3-93BB-4BDD-80CA-FAC4F0A288C6}" srcOrd="0" destOrd="0" presId="urn:microsoft.com/office/officeart/2005/8/layout/list1"/>
    <dgm:cxn modelId="{33F77A4E-5648-4C46-8014-15ED29B74569}" type="presOf" srcId="{FB4A39A1-D97C-4EA2-9BFF-C544B1D70DEC}" destId="{64AAD738-2293-418B-A53C-568E42E036CA}" srcOrd="1" destOrd="0" presId="urn:microsoft.com/office/officeart/2005/8/layout/list1"/>
    <dgm:cxn modelId="{5A216939-7D04-48D3-BE51-DDBA1737BBE9}" srcId="{295D19F4-E368-4A39-A052-B5F5D1717133}" destId="{425B6E69-6CF1-4831-B892-D7F6EA3DA35E}" srcOrd="3" destOrd="0" parTransId="{42F0CC56-831C-4E27-9269-F082E4905994}" sibTransId="{DD7C1C0F-3827-4A2F-B194-5ACE4AB8F41F}"/>
    <dgm:cxn modelId="{A21902A3-09D7-4AEC-B16F-953D0233DDB5}" type="presOf" srcId="{F81D6D8E-09E4-4C52-B2F0-2D067F7191A2}" destId="{995E882B-5FFC-4AB7-89A3-2F38355A2A00}" srcOrd="0" destOrd="0" presId="urn:microsoft.com/office/officeart/2005/8/layout/list1"/>
    <dgm:cxn modelId="{B671FDD8-BEE7-4F30-979E-7EA8AC1B6118}" type="presOf" srcId="{2E0AC082-A1F1-4A89-B562-975C5162B4B4}" destId="{9BED3F13-1BD8-4272-86DE-58BEA9FCC705}" srcOrd="1" destOrd="0" presId="urn:microsoft.com/office/officeart/2005/8/layout/list1"/>
    <dgm:cxn modelId="{CEF13A6E-55C4-4B48-B458-1B1A52DD2DEA}" type="presOf" srcId="{295D19F4-E368-4A39-A052-B5F5D1717133}" destId="{3682754B-F6D1-4178-A87A-45C15520B5BA}" srcOrd="0" destOrd="0" presId="urn:microsoft.com/office/officeart/2005/8/layout/list1"/>
    <dgm:cxn modelId="{BBCB0031-EEF9-4C50-A24A-A7F40D231C83}" type="presParOf" srcId="{3682754B-F6D1-4178-A87A-45C15520B5BA}" destId="{E8506A70-4BFC-4E3E-817F-E0CE9BE812BA}" srcOrd="0" destOrd="0" presId="urn:microsoft.com/office/officeart/2005/8/layout/list1"/>
    <dgm:cxn modelId="{28607B94-A07F-4346-8265-425A3A862EA5}" type="presParOf" srcId="{E8506A70-4BFC-4E3E-817F-E0CE9BE812BA}" destId="{5BF3F459-0700-47CE-9FC0-C023AFBECA13}" srcOrd="0" destOrd="0" presId="urn:microsoft.com/office/officeart/2005/8/layout/list1"/>
    <dgm:cxn modelId="{5EC45CC1-878E-4D41-BD11-FAB0D32E2A8B}" type="presParOf" srcId="{E8506A70-4BFC-4E3E-817F-E0CE9BE812BA}" destId="{64AAD738-2293-418B-A53C-568E42E036CA}" srcOrd="1" destOrd="0" presId="urn:microsoft.com/office/officeart/2005/8/layout/list1"/>
    <dgm:cxn modelId="{19A8F6F5-2ACF-455B-BCD0-FB200A17401E}" type="presParOf" srcId="{3682754B-F6D1-4178-A87A-45C15520B5BA}" destId="{22AAB095-5AD6-404A-B9D8-DB2997CA8ECA}" srcOrd="1" destOrd="0" presId="urn:microsoft.com/office/officeart/2005/8/layout/list1"/>
    <dgm:cxn modelId="{EB18F4DF-7A15-444B-B251-B9AF63145F83}" type="presParOf" srcId="{3682754B-F6D1-4178-A87A-45C15520B5BA}" destId="{47D42C13-01E9-4622-9FD9-967033188AC3}" srcOrd="2" destOrd="0" presId="urn:microsoft.com/office/officeart/2005/8/layout/list1"/>
    <dgm:cxn modelId="{A5EAA9F0-D02A-4F67-91EC-0AB17872623C}" type="presParOf" srcId="{3682754B-F6D1-4178-A87A-45C15520B5BA}" destId="{CFB35074-2F11-4BFA-9A3A-537C25012EB8}" srcOrd="3" destOrd="0" presId="urn:microsoft.com/office/officeart/2005/8/layout/list1"/>
    <dgm:cxn modelId="{406763E4-23DF-4BB4-9F41-9A2F9A727A85}" type="presParOf" srcId="{3682754B-F6D1-4178-A87A-45C15520B5BA}" destId="{8332F2F6-A266-4FDC-8B8C-39657202E2B4}" srcOrd="4" destOrd="0" presId="urn:microsoft.com/office/officeart/2005/8/layout/list1"/>
    <dgm:cxn modelId="{07CD12BB-DD46-4B54-B680-4412A25AA045}" type="presParOf" srcId="{8332F2F6-A266-4FDC-8B8C-39657202E2B4}" destId="{D48FF6F5-A46D-4B00-ABBD-EA849ADDCF24}" srcOrd="0" destOrd="0" presId="urn:microsoft.com/office/officeart/2005/8/layout/list1"/>
    <dgm:cxn modelId="{6CAF37BD-049B-4577-B809-A423C5837D26}" type="presParOf" srcId="{8332F2F6-A266-4FDC-8B8C-39657202E2B4}" destId="{9BED3F13-1BD8-4272-86DE-58BEA9FCC705}" srcOrd="1" destOrd="0" presId="urn:microsoft.com/office/officeart/2005/8/layout/list1"/>
    <dgm:cxn modelId="{E2286B63-04DC-4FBB-AD01-D8B9074562CF}" type="presParOf" srcId="{3682754B-F6D1-4178-A87A-45C15520B5BA}" destId="{4D5882DD-DD6F-4821-8021-6F58009CD03B}" srcOrd="5" destOrd="0" presId="urn:microsoft.com/office/officeart/2005/8/layout/list1"/>
    <dgm:cxn modelId="{4AAD485F-148A-4DE4-9049-DF4743120CFE}" type="presParOf" srcId="{3682754B-F6D1-4178-A87A-45C15520B5BA}" destId="{03FB607D-BD73-4FAC-819F-DE99CA940AD4}" srcOrd="6" destOrd="0" presId="urn:microsoft.com/office/officeart/2005/8/layout/list1"/>
    <dgm:cxn modelId="{B958FE1D-A813-4C1C-9A5D-23A370C65639}" type="presParOf" srcId="{3682754B-F6D1-4178-A87A-45C15520B5BA}" destId="{05C14FE7-ADCE-42A1-9BBB-AFF4922EC7C9}" srcOrd="7" destOrd="0" presId="urn:microsoft.com/office/officeart/2005/8/layout/list1"/>
    <dgm:cxn modelId="{64E97B61-1BEB-4B53-AE67-6962188C8CE4}" type="presParOf" srcId="{3682754B-F6D1-4178-A87A-45C15520B5BA}" destId="{0D088B6A-5B74-4E73-892D-14CD8843F423}" srcOrd="8" destOrd="0" presId="urn:microsoft.com/office/officeart/2005/8/layout/list1"/>
    <dgm:cxn modelId="{FC2BCC4E-48FF-4679-8CA4-8A0FCE261E3F}" type="presParOf" srcId="{0D088B6A-5B74-4E73-892D-14CD8843F423}" destId="{995E882B-5FFC-4AB7-89A3-2F38355A2A00}" srcOrd="0" destOrd="0" presId="urn:microsoft.com/office/officeart/2005/8/layout/list1"/>
    <dgm:cxn modelId="{3463A723-A327-4356-A817-0DFF660F275B}" type="presParOf" srcId="{0D088B6A-5B74-4E73-892D-14CD8843F423}" destId="{D4DF8EFA-732A-4B46-906A-58FC81B02731}" srcOrd="1" destOrd="0" presId="urn:microsoft.com/office/officeart/2005/8/layout/list1"/>
    <dgm:cxn modelId="{4A9BE180-3AE3-4249-BEB8-BE0953C5D528}" type="presParOf" srcId="{3682754B-F6D1-4178-A87A-45C15520B5BA}" destId="{046D99A6-A9AE-434A-A1AA-9BF55D259D86}" srcOrd="9" destOrd="0" presId="urn:microsoft.com/office/officeart/2005/8/layout/list1"/>
    <dgm:cxn modelId="{1AD369ED-2C32-488E-BBE7-0A8EB6C5E03F}" type="presParOf" srcId="{3682754B-F6D1-4178-A87A-45C15520B5BA}" destId="{0F0D250C-311B-42C9-9A5B-EC43AF5F30EB}" srcOrd="10" destOrd="0" presId="urn:microsoft.com/office/officeart/2005/8/layout/list1"/>
    <dgm:cxn modelId="{E4899976-588D-4E14-93B1-4FDBD69F401F}" type="presParOf" srcId="{3682754B-F6D1-4178-A87A-45C15520B5BA}" destId="{6022EAA0-93C0-4B18-9626-EE2C1AAC586C}" srcOrd="11" destOrd="0" presId="urn:microsoft.com/office/officeart/2005/8/layout/list1"/>
    <dgm:cxn modelId="{2CD41656-D999-40FB-9C41-EFDA44D1627E}" type="presParOf" srcId="{3682754B-F6D1-4178-A87A-45C15520B5BA}" destId="{288CAB12-8CD2-446A-94DF-F588EA3FE5F3}" srcOrd="12" destOrd="0" presId="urn:microsoft.com/office/officeart/2005/8/layout/list1"/>
    <dgm:cxn modelId="{D90983AA-BF16-4834-BE4B-4F4F74DE686B}" type="presParOf" srcId="{288CAB12-8CD2-446A-94DF-F588EA3FE5F3}" destId="{2CAACBE3-93BB-4BDD-80CA-FAC4F0A288C6}" srcOrd="0" destOrd="0" presId="urn:microsoft.com/office/officeart/2005/8/layout/list1"/>
    <dgm:cxn modelId="{1675FB39-3978-4C39-B2C5-F2C52D91F1D4}" type="presParOf" srcId="{288CAB12-8CD2-446A-94DF-F588EA3FE5F3}" destId="{118ADAA0-3BBA-485D-8940-8C8F5E389049}" srcOrd="1" destOrd="0" presId="urn:microsoft.com/office/officeart/2005/8/layout/list1"/>
    <dgm:cxn modelId="{B96ABBE7-BA7A-4BA2-AC9F-A570FC939EE0}" type="presParOf" srcId="{3682754B-F6D1-4178-A87A-45C15520B5BA}" destId="{24C1C783-029A-4A32-95DE-084EB6638162}" srcOrd="13" destOrd="0" presId="urn:microsoft.com/office/officeart/2005/8/layout/list1"/>
    <dgm:cxn modelId="{CDB934D9-8CDD-4017-84CF-A9E6C7A551F5}" type="presParOf" srcId="{3682754B-F6D1-4178-A87A-45C15520B5BA}" destId="{549ED249-E142-4638-87DF-B2AB4BFE5B2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42C13-01E9-4622-9FD9-967033188AC3}">
      <dsp:nvSpPr>
        <dsp:cNvPr id="0" name=""/>
        <dsp:cNvSpPr/>
      </dsp:nvSpPr>
      <dsp:spPr>
        <a:xfrm>
          <a:off x="0" y="901407"/>
          <a:ext cx="4300069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733" tIns="458216" rIns="33373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 dirty="0"/>
        </a:p>
      </dsp:txBody>
      <dsp:txXfrm>
        <a:off x="0" y="901407"/>
        <a:ext cx="4300069" cy="554400"/>
      </dsp:txXfrm>
    </dsp:sp>
    <dsp:sp modelId="{64AAD738-2293-418B-A53C-568E42E036CA}">
      <dsp:nvSpPr>
        <dsp:cNvPr id="0" name=""/>
        <dsp:cNvSpPr/>
      </dsp:nvSpPr>
      <dsp:spPr>
        <a:xfrm>
          <a:off x="215003" y="697198"/>
          <a:ext cx="3010048" cy="52892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73" tIns="0" rIns="11377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Who We Are</a:t>
          </a:r>
        </a:p>
      </dsp:txBody>
      <dsp:txXfrm>
        <a:off x="240823" y="723018"/>
        <a:ext cx="2958408" cy="477289"/>
      </dsp:txXfrm>
    </dsp:sp>
    <dsp:sp modelId="{03FB607D-BD73-4FAC-819F-DE99CA940AD4}">
      <dsp:nvSpPr>
        <dsp:cNvPr id="0" name=""/>
        <dsp:cNvSpPr/>
      </dsp:nvSpPr>
      <dsp:spPr>
        <a:xfrm>
          <a:off x="0" y="1899327"/>
          <a:ext cx="4300069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D3F13-1BD8-4272-86DE-58BEA9FCC705}">
      <dsp:nvSpPr>
        <dsp:cNvPr id="0" name=""/>
        <dsp:cNvSpPr/>
      </dsp:nvSpPr>
      <dsp:spPr>
        <a:xfrm>
          <a:off x="215003" y="1574607"/>
          <a:ext cx="3010048" cy="6494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73" tIns="0" rIns="11377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Election Geography</a:t>
          </a:r>
        </a:p>
      </dsp:txBody>
      <dsp:txXfrm>
        <a:off x="246706" y="1606310"/>
        <a:ext cx="2946642" cy="586034"/>
      </dsp:txXfrm>
    </dsp:sp>
    <dsp:sp modelId="{0F0D250C-311B-42C9-9A5B-EC43AF5F30EB}">
      <dsp:nvSpPr>
        <dsp:cNvPr id="0" name=""/>
        <dsp:cNvSpPr/>
      </dsp:nvSpPr>
      <dsp:spPr>
        <a:xfrm>
          <a:off x="0" y="2897247"/>
          <a:ext cx="4300069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F8EFA-732A-4B46-906A-58FC81B02731}">
      <dsp:nvSpPr>
        <dsp:cNvPr id="0" name=""/>
        <dsp:cNvSpPr/>
      </dsp:nvSpPr>
      <dsp:spPr>
        <a:xfrm>
          <a:off x="215003" y="2572527"/>
          <a:ext cx="3010048" cy="6494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73" tIns="0" rIns="11377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Defining Precincts</a:t>
          </a:r>
        </a:p>
      </dsp:txBody>
      <dsp:txXfrm>
        <a:off x="246706" y="2604230"/>
        <a:ext cx="2946642" cy="586034"/>
      </dsp:txXfrm>
    </dsp:sp>
    <dsp:sp modelId="{549ED249-E142-4638-87DF-B2AB4BFE5B22}">
      <dsp:nvSpPr>
        <dsp:cNvPr id="0" name=""/>
        <dsp:cNvSpPr/>
      </dsp:nvSpPr>
      <dsp:spPr>
        <a:xfrm>
          <a:off x="0" y="3811708"/>
          <a:ext cx="4300069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ADAA0-3BBA-485D-8940-8C8F5E389049}">
      <dsp:nvSpPr>
        <dsp:cNvPr id="0" name=""/>
        <dsp:cNvSpPr/>
      </dsp:nvSpPr>
      <dsp:spPr>
        <a:xfrm>
          <a:off x="215003" y="3570447"/>
          <a:ext cx="3010048" cy="6494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73" tIns="0" rIns="11377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Calendar for 2021-2022</a:t>
          </a:r>
        </a:p>
      </dsp:txBody>
      <dsp:txXfrm>
        <a:off x="246706" y="3602150"/>
        <a:ext cx="2946642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071AB-B343-4EE6-AB73-8489D39BF11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B5D27-34D9-4D08-966A-0C0AB793B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8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B5D27-34D9-4D08-966A-0C0AB793B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5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2652-D6D2-4CE1-B1B4-E260F4907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E9D66-90F7-45EC-94B3-65F9752A4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C3C31-9A65-4338-BC01-00ED2EC9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86FF9-15FA-478B-9873-ED0F7EA4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8B58-9306-432E-B7EE-F1BA1278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4287-91D6-4F0E-A7A1-8B474A98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10D46-D1CC-4B66-B188-124EA06D8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48737-4E69-4D94-BA99-9F65A190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1233C-9B3F-4635-AC30-5D4B809F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AA69-EECF-4FC0-8520-163B40E3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F61FA-28BD-4977-BC13-3ED09DFB1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B7FC2-7F6D-46FE-806A-8B5FD24D5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350E0-F3FE-469C-BBA3-FDE0C12CD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1FF74-D27F-4AF2-B859-BE29DEDC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C2237-AE22-482D-AAD1-4BE9474E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8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DCB8-EA7A-478E-890C-E5AD01A2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E5225-EB2E-4F5F-8E54-31C6D5E23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120E8-A776-4CC1-B940-7D3B6E7F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576DF-9791-4BE6-AC8A-7C626A2C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629A-B40D-4DC1-85C0-65FC7602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6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ABB1-B6F2-47BE-A28B-4E39A33E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E2D63-2DD1-4DB7-8C77-F080B190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D2BF6-FDF0-4F39-BB57-D0DEBEB8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3A64-7C54-4B8F-9882-83DF2390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3A6BC-24DA-420F-A17D-0A13BD22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1A27-0AD7-4F86-A4C6-51C7E023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85BEE-B7D8-4AD1-89C9-D5EF84C15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AF199-CFAC-44C8-A7D0-557CECE5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74573-0090-4EA4-8B34-BB6C26E0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81D8-8512-471B-92EE-B15DB805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BECB8-2451-4B56-93FC-BDDC3F75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099F-5C82-4FF5-86BA-AE5E9342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01C91-2DE4-4260-B9D1-7FE9CDF37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1F354-7E66-46B2-843E-F6E756FEB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432C1-AB6D-4F88-B346-E3C3574A7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288A8-6FB2-4D6D-B899-B3E375987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C9C2D-B54A-4219-939B-D3F9DEBE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30B14-298E-4A6B-AC7F-AA063342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BE95F-5C55-4405-B145-C16DEE1E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6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A337-2016-438C-9D65-D75F81A8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6D5E2-A524-43BD-8FB0-E441EDC2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F44A8-AF04-47DE-9CF0-6AC80A66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303D7-E2F1-447D-A51D-68654541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8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33BBF-8DC9-4852-8296-56B0FC7E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54D8E-A1DC-404F-8721-025B849D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82EA-A6BD-422B-AAA9-5CE1D618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1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B449-17B7-4F5A-B5EC-8580424C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A8FB-D4E7-4260-A8FF-0E66A6C83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F2557-9EAF-4056-B4DE-520158CF0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BD2D5-AE69-44ED-A50F-1C4864E1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EFB0E-C81E-46D3-8522-B5DB89AA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FCE71-A2D9-41D7-B0BD-36368CE6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7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8047-6329-4BCD-8122-0ED11271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B267A-E612-48CF-AA83-1FA6E8C2D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DDA8E-378B-4328-BE06-7CC95C682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34EAF-F1F6-48C7-B9C9-8456E322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76A0B-A30D-4DBB-8187-FC867979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C7384-B7EF-4B4B-B3F9-B39812D0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9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44399-25C6-45E4-8CE3-616B77E3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A402B-A4DC-4CE5-A3BA-8FDAF1C83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1C302-FCB6-46D8-951E-3B599E48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C4397-0737-42FF-AFEA-D3FE2B2A2A6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2EEE-BA4D-4C35-B69B-6FA096744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880AF-96FE-482E-9A91-F325A361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AAF7E-FE15-4DC2-AB9C-ECE0409D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340AFA-628D-45D8-B27F-609CE8F9D183}"/>
              </a:ext>
            </a:extLst>
          </p:cNvPr>
          <p:cNvSpPr txBox="1">
            <a:spLocks/>
          </p:cNvSpPr>
          <p:nvPr/>
        </p:nvSpPr>
        <p:spPr>
          <a:xfrm>
            <a:off x="8294731" y="3830411"/>
            <a:ext cx="3740515" cy="28231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elle Sans" panose="02000503000000020004" pitchFamily="50" charset="0"/>
              </a:rPr>
              <a:t>Redistricting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elle Sans" panose="02000503000000020004" pitchFamily="50" charset="0"/>
              </a:rPr>
              <a:t>: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Role of the Board of Elections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Stuart Harvey, Election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Director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Commission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Meeting on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June 30,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36" y="692607"/>
            <a:ext cx="2619103" cy="2619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93" y="712449"/>
            <a:ext cx="5488551" cy="57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5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46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A0935-471C-4896-90C3-7BA190C14EE9}"/>
              </a:ext>
            </a:extLst>
          </p:cNvPr>
          <p:cNvGrpSpPr/>
          <p:nvPr/>
        </p:nvGrpSpPr>
        <p:grpSpPr>
          <a:xfrm>
            <a:off x="330927" y="355099"/>
            <a:ext cx="5494836" cy="678960"/>
            <a:chOff x="170610" y="277305"/>
            <a:chExt cx="2388553" cy="6789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B104B-A737-4AC1-8619-990045A5BAD8}"/>
                </a:ext>
              </a:extLst>
            </p:cNvPr>
            <p:cNvSpPr/>
            <p:nvPr/>
          </p:nvSpPr>
          <p:spPr>
            <a:xfrm>
              <a:off x="170610" y="277305"/>
              <a:ext cx="2388553" cy="67896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2F830858-CA17-4F10-B432-009A600560A7}"/>
                </a:ext>
              </a:extLst>
            </p:cNvPr>
            <p:cNvSpPr txBox="1"/>
            <p:nvPr/>
          </p:nvSpPr>
          <p:spPr>
            <a:xfrm>
              <a:off x="203754" y="310449"/>
              <a:ext cx="2322265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282" tIns="0" rIns="90282" bIns="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Defining Precincts and Polling Places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9FC5E8-96EE-4005-A513-F9F131BF032C}"/>
              </a:ext>
            </a:extLst>
          </p:cNvPr>
          <p:cNvSpPr txBox="1"/>
          <p:nvPr/>
        </p:nvSpPr>
        <p:spPr>
          <a:xfrm>
            <a:off x="7298633" y="788464"/>
            <a:ext cx="44363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 Rounded MT Bold" panose="020F0704030504030204" pitchFamily="34" charset="0"/>
              </a:rPr>
              <a:t>Considerations include:</a:t>
            </a:r>
            <a:r>
              <a:rPr lang="en-US" sz="2400" dirty="0">
                <a:latin typeface="Arial Rounded MT Bold" panose="020F0704030504030204" pitchFamily="34" charset="0"/>
              </a:rPr>
              <a:t/>
            </a:r>
            <a:br>
              <a:rPr lang="en-US" sz="2400" dirty="0">
                <a:latin typeface="Arial Rounded MT Bold" panose="020F0704030504030204" pitchFamily="34" charset="0"/>
              </a:rPr>
            </a:br>
            <a:endParaRPr lang="en-US" sz="24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Legal requirements 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Availability of polling places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Factors that affect the voting experience such as: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Walkability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Parking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Precinct size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Room layout and capacity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Minimizing the extent of polling place changes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3" y="1034059"/>
            <a:ext cx="7229329" cy="55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A0935-471C-4896-90C3-7BA190C14EE9}"/>
              </a:ext>
            </a:extLst>
          </p:cNvPr>
          <p:cNvGrpSpPr/>
          <p:nvPr/>
        </p:nvGrpSpPr>
        <p:grpSpPr>
          <a:xfrm>
            <a:off x="330927" y="355099"/>
            <a:ext cx="5494836" cy="678960"/>
            <a:chOff x="170610" y="277305"/>
            <a:chExt cx="2388553" cy="6789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B104B-A737-4AC1-8619-990045A5BAD8}"/>
                </a:ext>
              </a:extLst>
            </p:cNvPr>
            <p:cNvSpPr/>
            <p:nvPr/>
          </p:nvSpPr>
          <p:spPr>
            <a:xfrm>
              <a:off x="170610" y="277305"/>
              <a:ext cx="2388553" cy="67896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2F830858-CA17-4F10-B432-009A600560A7}"/>
                </a:ext>
              </a:extLst>
            </p:cNvPr>
            <p:cNvSpPr txBox="1"/>
            <p:nvPr/>
          </p:nvSpPr>
          <p:spPr>
            <a:xfrm>
              <a:off x="203754" y="310449"/>
              <a:ext cx="2322265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282" tIns="0" rIns="90282" bIns="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Duties of the Board of Elections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9FC5E8-96EE-4005-A513-F9F131BF032C}"/>
              </a:ext>
            </a:extLst>
          </p:cNvPr>
          <p:cNvSpPr txBox="1"/>
          <p:nvPr/>
        </p:nvSpPr>
        <p:spPr>
          <a:xfrm>
            <a:off x="330927" y="1224562"/>
            <a:ext cx="116572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Arial Rounded MT Bold" panose="020F0704030504030204" pitchFamily="34" charset="0"/>
              </a:rPr>
              <a:t>Each polling place needs: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Accessibility survey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Electrical capacity and </a:t>
            </a:r>
            <a:br>
              <a:rPr lang="en-US" sz="2400" dirty="0"/>
            </a:br>
            <a:r>
              <a:rPr lang="en-US" sz="2400" dirty="0"/>
              <a:t>wireless signal strength testing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Public notice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Board deliberation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Signed contract or MOU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Voter notification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Voting equipment programming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Ballot proofing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Site </a:t>
            </a:r>
            <a:r>
              <a:rPr lang="en-US" sz="2400" dirty="0" smtClean="0"/>
              <a:t>plan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/>
              <a:t>Supply purchasing and packing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/>
              <a:t>Training and assignment </a:t>
            </a:r>
            <a:r>
              <a:rPr lang="en-US" sz="2400" dirty="0"/>
              <a:t>of </a:t>
            </a:r>
            <a:r>
              <a:rPr lang="en-US" sz="2400" dirty="0" smtClean="0"/>
              <a:t>Election Judges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6309360" y="1178904"/>
            <a:ext cx="5486400" cy="5499140"/>
            <a:chOff x="6309360" y="1178904"/>
            <a:chExt cx="5486400" cy="54991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248" t="28133" r="9386" b="35363"/>
            <a:stretch/>
          </p:blipFill>
          <p:spPr>
            <a:xfrm>
              <a:off x="6309360" y="3281679"/>
              <a:ext cx="5486400" cy="130048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360" y="1182074"/>
              <a:ext cx="2743200" cy="20574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9360" y="4620644"/>
              <a:ext cx="2743200" cy="20574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80"/>
            <a:stretch/>
          </p:blipFill>
          <p:spPr>
            <a:xfrm rot="5400000">
              <a:off x="9395460" y="836004"/>
              <a:ext cx="2057400" cy="27432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9" t="23851" r="16223"/>
            <a:stretch/>
          </p:blipFill>
          <p:spPr>
            <a:xfrm>
              <a:off x="9052560" y="4620644"/>
              <a:ext cx="2743200" cy="20574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8401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A0935-471C-4896-90C3-7BA190C14EE9}"/>
              </a:ext>
            </a:extLst>
          </p:cNvPr>
          <p:cNvGrpSpPr/>
          <p:nvPr/>
        </p:nvGrpSpPr>
        <p:grpSpPr>
          <a:xfrm>
            <a:off x="453926" y="579358"/>
            <a:ext cx="4470971" cy="678960"/>
            <a:chOff x="170610" y="277305"/>
            <a:chExt cx="2388553" cy="6789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B104B-A737-4AC1-8619-990045A5BAD8}"/>
                </a:ext>
              </a:extLst>
            </p:cNvPr>
            <p:cNvSpPr/>
            <p:nvPr/>
          </p:nvSpPr>
          <p:spPr>
            <a:xfrm>
              <a:off x="170610" y="277305"/>
              <a:ext cx="2388553" cy="67896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2F830858-CA17-4F10-B432-009A600560A7}"/>
                </a:ext>
              </a:extLst>
            </p:cNvPr>
            <p:cNvSpPr txBox="1"/>
            <p:nvPr/>
          </p:nvSpPr>
          <p:spPr>
            <a:xfrm>
              <a:off x="203754" y="310449"/>
              <a:ext cx="2322265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282" tIns="0" rIns="90282" bIns="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The Calendar Ahead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01BA323-F0A2-4D3B-B961-455F73847E34}"/>
              </a:ext>
            </a:extLst>
          </p:cNvPr>
          <p:cNvSpPr/>
          <p:nvPr/>
        </p:nvSpPr>
        <p:spPr>
          <a:xfrm>
            <a:off x="453926" y="1674055"/>
            <a:ext cx="1119412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 Rounded MT Bold" panose="020F0704030504030204" pitchFamily="34" charset="0"/>
              </a:rPr>
              <a:t>2021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November 15: Deadline for Redistricting Commission Plan		   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December 15: Deadline for Council to Hold Public </a:t>
            </a:r>
            <a:r>
              <a:rPr lang="en-US" sz="2000" dirty="0" smtClean="0"/>
              <a:t>Hearing</a:t>
            </a:r>
          </a:p>
          <a:p>
            <a:endParaRPr lang="en-US" sz="2000" dirty="0"/>
          </a:p>
          <a:p>
            <a:r>
              <a:rPr lang="en-US" sz="2000" b="1" u="sng" dirty="0" smtClean="0">
                <a:latin typeface="Arial Rounded MT Bold" panose="020F0704030504030204" pitchFamily="34" charset="0"/>
              </a:rPr>
              <a:t>2022</a:t>
            </a:r>
            <a:endParaRPr lang="en-US" sz="2000" b="1" u="sng" dirty="0">
              <a:latin typeface="Arial Rounded MT Bold" panose="020F07040305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January 12: General Assembly Convenes 		                           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February 13: Deadline for Council Plan to Become Law		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February 22: Deadline to File a Certificate of Candidacy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March 4: Deadline for Candidate to Withdraw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March 9: Deadline to Challenge Residency of a Candidate                                 </a:t>
            </a:r>
            <a:endParaRPr lang="en-US" sz="20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March </a:t>
            </a:r>
            <a:r>
              <a:rPr lang="en-US" sz="2000" dirty="0"/>
              <a:t>29: Deadline to Create or Change Boundary or Polling Place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April 11: General Assembly Adjourns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April 25: Deadline for Certification of the Ballot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April 28: Printing of Ballots Begins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June 16: Early Voting Begins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June 28: Election Day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99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340AFA-628D-45D8-B27F-609CE8F9D183}"/>
              </a:ext>
            </a:extLst>
          </p:cNvPr>
          <p:cNvSpPr txBox="1">
            <a:spLocks/>
          </p:cNvSpPr>
          <p:nvPr/>
        </p:nvSpPr>
        <p:spPr>
          <a:xfrm>
            <a:off x="295421" y="5044955"/>
            <a:ext cx="11896579" cy="14770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6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  <a:r>
              <a:rPr lang="en-US" sz="6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66" y="350963"/>
            <a:ext cx="2619103" cy="26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6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A0935-471C-4896-90C3-7BA190C14EE9}"/>
              </a:ext>
            </a:extLst>
          </p:cNvPr>
          <p:cNvGrpSpPr/>
          <p:nvPr/>
        </p:nvGrpSpPr>
        <p:grpSpPr>
          <a:xfrm>
            <a:off x="7503044" y="535143"/>
            <a:ext cx="4470971" cy="678960"/>
            <a:chOff x="170610" y="277305"/>
            <a:chExt cx="2388553" cy="6789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B104B-A737-4AC1-8619-990045A5BAD8}"/>
                </a:ext>
              </a:extLst>
            </p:cNvPr>
            <p:cNvSpPr/>
            <p:nvPr/>
          </p:nvSpPr>
          <p:spPr>
            <a:xfrm>
              <a:off x="170610" y="277305"/>
              <a:ext cx="2388553" cy="67896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2F830858-CA17-4F10-B432-009A600560A7}"/>
                </a:ext>
              </a:extLst>
            </p:cNvPr>
            <p:cNvSpPr txBox="1"/>
            <p:nvPr/>
          </p:nvSpPr>
          <p:spPr>
            <a:xfrm>
              <a:off x="203754" y="310449"/>
              <a:ext cx="2322265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282" tIns="0" rIns="90282" bIns="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smtClean="0"/>
                <a:t>Frederick </a:t>
              </a:r>
              <a:r>
                <a:rPr lang="en-US" sz="2300" kern="1200" dirty="0"/>
                <a:t>County </a:t>
              </a:r>
              <a:br>
                <a:rPr lang="en-US" sz="2300" kern="1200" dirty="0"/>
              </a:br>
              <a:r>
                <a:rPr lang="en-US" sz="2300" kern="1200" dirty="0"/>
                <a:t>Board of Elections</a:t>
              </a: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0342B95-7008-4B43-AC8C-4013329DE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285793"/>
              </p:ext>
            </p:extLst>
          </p:nvPr>
        </p:nvGraphicFramePr>
        <p:xfrm>
          <a:off x="7694631" y="1274808"/>
          <a:ext cx="4300069" cy="5146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2" y="287383"/>
            <a:ext cx="6922201" cy="60002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85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A0935-471C-4896-90C3-7BA190C14EE9}"/>
              </a:ext>
            </a:extLst>
          </p:cNvPr>
          <p:cNvGrpSpPr/>
          <p:nvPr/>
        </p:nvGrpSpPr>
        <p:grpSpPr>
          <a:xfrm>
            <a:off x="330927" y="355099"/>
            <a:ext cx="5494836" cy="678960"/>
            <a:chOff x="170610" y="277305"/>
            <a:chExt cx="2388553" cy="6789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B104B-A737-4AC1-8619-990045A5BAD8}"/>
                </a:ext>
              </a:extLst>
            </p:cNvPr>
            <p:cNvSpPr/>
            <p:nvPr/>
          </p:nvSpPr>
          <p:spPr>
            <a:xfrm>
              <a:off x="170610" y="277305"/>
              <a:ext cx="2388553" cy="67896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2F830858-CA17-4F10-B432-009A600560A7}"/>
                </a:ext>
              </a:extLst>
            </p:cNvPr>
            <p:cNvSpPr txBox="1"/>
            <p:nvPr/>
          </p:nvSpPr>
          <p:spPr>
            <a:xfrm>
              <a:off x="203754" y="310449"/>
              <a:ext cx="2322265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282" tIns="0" rIns="90282" bIns="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dirty="0" smtClean="0"/>
                <a:t>Frederick </a:t>
              </a:r>
              <a:r>
                <a:rPr lang="en-US" sz="2300" dirty="0"/>
                <a:t>County Board of Elections</a:t>
              </a:r>
              <a:endParaRPr lang="en-US" sz="2300" kern="12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9FC5E8-96EE-4005-A513-F9F131BF032C}"/>
              </a:ext>
            </a:extLst>
          </p:cNvPr>
          <p:cNvSpPr txBox="1"/>
          <p:nvPr/>
        </p:nvSpPr>
        <p:spPr>
          <a:xfrm>
            <a:off x="6540137" y="1393371"/>
            <a:ext cx="5281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Annotated Code of Maryland, Election Law Article, Title 2: Powers and Duties of the State and Local Boards</a:t>
            </a:r>
          </a:p>
          <a:p>
            <a:endParaRPr lang="en-US" dirty="0"/>
          </a:p>
          <a:p>
            <a:r>
              <a:rPr lang="en-US" u="sng" dirty="0"/>
              <a:t>State Board of Elections</a:t>
            </a:r>
          </a:p>
          <a:p>
            <a:r>
              <a:rPr lang="en-US" dirty="0"/>
              <a:t>“The State Board shall manage and supervise elections in the State”</a:t>
            </a:r>
          </a:p>
          <a:p>
            <a:endParaRPr lang="en-US" dirty="0"/>
          </a:p>
          <a:p>
            <a:r>
              <a:rPr lang="en-US" u="sng" dirty="0"/>
              <a:t>County Board of Elections</a:t>
            </a:r>
          </a:p>
          <a:p>
            <a:r>
              <a:rPr lang="en-US" dirty="0"/>
              <a:t>“Each local board…shall oversee the conduct of all elections held in its county and ensure that the elections process is conducted in an open, convenient, and impartial manner…”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7" y="1245326"/>
            <a:ext cx="5418588" cy="46968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738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A0935-471C-4896-90C3-7BA190C14EE9}"/>
              </a:ext>
            </a:extLst>
          </p:cNvPr>
          <p:cNvGrpSpPr/>
          <p:nvPr/>
        </p:nvGrpSpPr>
        <p:grpSpPr>
          <a:xfrm>
            <a:off x="330927" y="355099"/>
            <a:ext cx="5494836" cy="678960"/>
            <a:chOff x="170610" y="277305"/>
            <a:chExt cx="2388553" cy="6789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B104B-A737-4AC1-8619-990045A5BAD8}"/>
                </a:ext>
              </a:extLst>
            </p:cNvPr>
            <p:cNvSpPr/>
            <p:nvPr/>
          </p:nvSpPr>
          <p:spPr>
            <a:xfrm>
              <a:off x="170610" y="277305"/>
              <a:ext cx="2388553" cy="67896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2F830858-CA17-4F10-B432-009A600560A7}"/>
                </a:ext>
              </a:extLst>
            </p:cNvPr>
            <p:cNvSpPr txBox="1"/>
            <p:nvPr/>
          </p:nvSpPr>
          <p:spPr>
            <a:xfrm>
              <a:off x="203754" y="310449"/>
              <a:ext cx="2322265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282" tIns="0" rIns="90282" bIns="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dirty="0" smtClean="0"/>
                <a:t>Frederick </a:t>
              </a:r>
              <a:r>
                <a:rPr lang="en-US" sz="2300" dirty="0"/>
                <a:t>County Board of Elections</a:t>
              </a:r>
              <a:endParaRPr lang="en-US" sz="2300" kern="12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9FC5E8-96EE-4005-A513-F9F131BF032C}"/>
              </a:ext>
            </a:extLst>
          </p:cNvPr>
          <p:cNvSpPr txBox="1"/>
          <p:nvPr/>
        </p:nvSpPr>
        <p:spPr>
          <a:xfrm>
            <a:off x="3724004" y="2889155"/>
            <a:ext cx="4718955" cy="3416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Arial Rounded MT Bold" panose="020F0704030504030204" pitchFamily="34" charset="0"/>
              </a:rPr>
              <a:t>Duties </a:t>
            </a:r>
            <a:r>
              <a:rPr lang="en-US" sz="2400" b="1" u="sng" dirty="0">
                <a:latin typeface="Arial Rounded MT Bold" panose="020F0704030504030204" pitchFamily="34" charset="0"/>
              </a:rPr>
              <a:t>include: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Registering voters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Administering elections, including: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Early Voting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Election Day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Voting by Mail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Auditing and certifying the accuracy of election results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C09A2-77AE-49F0-ACF2-82F68EBC28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680" y="877940"/>
            <a:ext cx="2402378" cy="31350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778168-01F4-4EA8-A010-07BB1ED7762B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"/>
          <a:stretch/>
        </p:blipFill>
        <p:spPr>
          <a:xfrm>
            <a:off x="8717541" y="1244293"/>
            <a:ext cx="3136392" cy="24048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724005" y="1244292"/>
            <a:ext cx="4718954" cy="138499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9 full-time </a:t>
            </a:r>
            <a:r>
              <a:rPr lang="en-US" sz="2800" dirty="0" smtClean="0"/>
              <a:t>staff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 temporary </a:t>
            </a:r>
            <a:r>
              <a:rPr lang="en-US" sz="2800" dirty="0" smtClean="0"/>
              <a:t>staff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900 </a:t>
            </a:r>
            <a:r>
              <a:rPr lang="en-US" sz="2800" dirty="0"/>
              <a:t>Election </a:t>
            </a:r>
            <a:r>
              <a:rPr lang="en-US" sz="2800" dirty="0" smtClean="0"/>
              <a:t>Judges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3301" y="3534844"/>
            <a:ext cx="2404872" cy="31363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r="25110"/>
          <a:stretch/>
        </p:blipFill>
        <p:spPr>
          <a:xfrm rot="5400000">
            <a:off x="695379" y="3534843"/>
            <a:ext cx="2404872" cy="31363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80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1AA7BB-D761-46AE-A345-2AF60C7971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3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8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143919785D34B882BEE30CBFECC7B" ma:contentTypeVersion="13" ma:contentTypeDescription="Create a new document." ma:contentTypeScope="" ma:versionID="c75cb7ad789fe0108d2efea9f1023514">
  <xsd:schema xmlns:xsd="http://www.w3.org/2001/XMLSchema" xmlns:xs="http://www.w3.org/2001/XMLSchema" xmlns:p="http://schemas.microsoft.com/office/2006/metadata/properties" xmlns:ns3="efc1a8bc-1452-4dcd-bfb1-17ad2a26fc3d" xmlns:ns4="b8091e5c-8306-4124-9aa6-3028b138dac0" targetNamespace="http://schemas.microsoft.com/office/2006/metadata/properties" ma:root="true" ma:fieldsID="a025eed0468654532c35c0c69bc83959" ns3:_="" ns4:_="">
    <xsd:import namespace="efc1a8bc-1452-4dcd-bfb1-17ad2a26fc3d"/>
    <xsd:import namespace="b8091e5c-8306-4124-9aa6-3028b138da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1a8bc-1452-4dcd-bfb1-17ad2a26fc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091e5c-8306-4124-9aa6-3028b138d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1964C1-FC27-43EE-A718-263218108F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FFDF92-206C-4E1F-9E64-C88F15AA9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1a8bc-1452-4dcd-bfb1-17ad2a26fc3d"/>
    <ds:schemaRef ds:uri="b8091e5c-8306-4124-9aa6-3028b138da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3B8C6B-733B-4E40-B298-C0CB43100763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b8091e5c-8306-4124-9aa6-3028b138dac0"/>
    <ds:schemaRef ds:uri="http://purl.org/dc/terms/"/>
    <ds:schemaRef ds:uri="http://schemas.openxmlformats.org/package/2006/metadata/core-properties"/>
    <ds:schemaRef ds:uri="efc1a8bc-1452-4dcd-bfb1-17ad2a26fc3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369</Words>
  <Application>Microsoft Office PowerPoint</Application>
  <PresentationFormat>Widescreen</PresentationFormat>
  <Paragraphs>75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Adelle Sans</vt:lpstr>
      <vt:lpstr>Arial</vt:lpstr>
      <vt:lpstr>Arial Rounded MT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Elections 101</dc:title>
  <dc:creator>McLaughlin, Alysoun N</dc:creator>
  <cp:lastModifiedBy>Harvey, Stuart</cp:lastModifiedBy>
  <cp:revision>50</cp:revision>
  <dcterms:created xsi:type="dcterms:W3CDTF">2020-01-06T05:13:29Z</dcterms:created>
  <dcterms:modified xsi:type="dcterms:W3CDTF">2021-06-30T16:19:15Z</dcterms:modified>
</cp:coreProperties>
</file>