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Lst>
  <p:notesMasterIdLst>
    <p:notesMasterId r:id="rId24"/>
  </p:notesMasterIdLst>
  <p:handoutMasterIdLst>
    <p:handoutMasterId r:id="rId25"/>
  </p:handoutMasterIdLst>
  <p:sldIdLst>
    <p:sldId id="1483" r:id="rId2"/>
    <p:sldId id="460" r:id="rId3"/>
    <p:sldId id="1422" r:id="rId4"/>
    <p:sldId id="1423" r:id="rId5"/>
    <p:sldId id="1182" r:id="rId6"/>
    <p:sldId id="1486" r:id="rId7"/>
    <p:sldId id="401" r:id="rId8"/>
    <p:sldId id="1185" r:id="rId9"/>
    <p:sldId id="1434" r:id="rId10"/>
    <p:sldId id="1437" r:id="rId11"/>
    <p:sldId id="1436" r:id="rId12"/>
    <p:sldId id="1168" r:id="rId13"/>
    <p:sldId id="1277" r:id="rId14"/>
    <p:sldId id="1279" r:id="rId15"/>
    <p:sldId id="1480" r:id="rId16"/>
    <p:sldId id="1479" r:id="rId17"/>
    <p:sldId id="1471" r:id="rId18"/>
    <p:sldId id="562" r:id="rId19"/>
    <p:sldId id="1469" r:id="rId20"/>
    <p:sldId id="1472" r:id="rId21"/>
    <p:sldId id="1468" r:id="rId22"/>
    <p:sldId id="1413" r:id="rId23"/>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1BD6C14-AFD8-4382-9ACA-5F725737389D}">
          <p14:sldIdLst>
            <p14:sldId id="1483"/>
            <p14:sldId id="460"/>
            <p14:sldId id="1422"/>
            <p14:sldId id="1423"/>
            <p14:sldId id="1182"/>
            <p14:sldId id="1486"/>
            <p14:sldId id="401"/>
            <p14:sldId id="1185"/>
            <p14:sldId id="1434"/>
            <p14:sldId id="1437"/>
            <p14:sldId id="1436"/>
            <p14:sldId id="1168"/>
            <p14:sldId id="1277"/>
            <p14:sldId id="1279"/>
            <p14:sldId id="1480"/>
            <p14:sldId id="1479"/>
            <p14:sldId id="1471"/>
            <p14:sldId id="562"/>
            <p14:sldId id="1469"/>
            <p14:sldId id="1472"/>
            <p14:sldId id="1468"/>
            <p14:sldId id="141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5E0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3F0431-4550-4156-A0AA-18CFFA5F8A8F}" v="2" dt="2023-11-04T12:19:12.7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76" autoAdjust="0"/>
    <p:restoredTop sz="86752" autoAdjust="0"/>
  </p:normalViewPr>
  <p:slideViewPr>
    <p:cSldViewPr snapToGrid="0">
      <p:cViewPr varScale="1">
        <p:scale>
          <a:sx n="96" d="100"/>
          <a:sy n="96" d="100"/>
        </p:scale>
        <p:origin x="1632"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70" d="100"/>
        <a:sy n="170" d="100"/>
      </p:scale>
      <p:origin x="0" y="0"/>
    </p:cViewPr>
  </p:sorterViewPr>
  <p:notesViewPr>
    <p:cSldViewPr snapToGrid="0">
      <p:cViewPr varScale="1">
        <p:scale>
          <a:sx n="115" d="100"/>
          <a:sy n="115" d="100"/>
        </p:scale>
        <p:origin x="24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zer, Buddy" userId="48c5b711-e8da-45d8-b3ad-3c16afd45192" providerId="ADAL" clId="{C83F0431-4550-4156-A0AA-18CFFA5F8A8F}"/>
    <pc:docChg chg="undo redo custSel delSld modSld sldOrd modSection">
      <pc:chgData name="Rizer, Buddy" userId="48c5b711-e8da-45d8-b3ad-3c16afd45192" providerId="ADAL" clId="{C83F0431-4550-4156-A0AA-18CFFA5F8A8F}" dt="2023-11-15T20:29:59.426" v="54" actId="47"/>
      <pc:docMkLst>
        <pc:docMk/>
      </pc:docMkLst>
      <pc:sldChg chg="ord">
        <pc:chgData name="Rizer, Buddy" userId="48c5b711-e8da-45d8-b3ad-3c16afd45192" providerId="ADAL" clId="{C83F0431-4550-4156-A0AA-18CFFA5F8A8F}" dt="2023-11-04T12:18:49.148" v="2"/>
        <pc:sldMkLst>
          <pc:docMk/>
          <pc:sldMk cId="1721119465" sldId="460"/>
        </pc:sldMkLst>
      </pc:sldChg>
      <pc:sldChg chg="modSp mod">
        <pc:chgData name="Rizer, Buddy" userId="48c5b711-e8da-45d8-b3ad-3c16afd45192" providerId="ADAL" clId="{C83F0431-4550-4156-A0AA-18CFFA5F8A8F}" dt="2023-11-04T12:19:59.060" v="12" actId="20577"/>
        <pc:sldMkLst>
          <pc:docMk/>
          <pc:sldMk cId="28953125" sldId="1277"/>
        </pc:sldMkLst>
        <pc:spChg chg="mod">
          <ac:chgData name="Rizer, Buddy" userId="48c5b711-e8da-45d8-b3ad-3c16afd45192" providerId="ADAL" clId="{C83F0431-4550-4156-A0AA-18CFFA5F8A8F}" dt="2023-11-04T12:19:59.060" v="12" actId="20577"/>
          <ac:spMkLst>
            <pc:docMk/>
            <pc:sldMk cId="28953125" sldId="1277"/>
            <ac:spMk id="3" creationId="{00000000-0000-0000-0000-000000000000}"/>
          </ac:spMkLst>
        </pc:spChg>
      </pc:sldChg>
      <pc:sldChg chg="del">
        <pc:chgData name="Rizer, Buddy" userId="48c5b711-e8da-45d8-b3ad-3c16afd45192" providerId="ADAL" clId="{C83F0431-4550-4156-A0AA-18CFFA5F8A8F}" dt="2023-11-15T20:29:55.778" v="53" actId="47"/>
        <pc:sldMkLst>
          <pc:docMk/>
          <pc:sldMk cId="1647088304" sldId="1424"/>
        </pc:sldMkLst>
      </pc:sldChg>
      <pc:sldChg chg="del">
        <pc:chgData name="Rizer, Buddy" userId="48c5b711-e8da-45d8-b3ad-3c16afd45192" providerId="ADAL" clId="{C83F0431-4550-4156-A0AA-18CFFA5F8A8F}" dt="2023-11-15T20:29:55.778" v="53" actId="47"/>
        <pc:sldMkLst>
          <pc:docMk/>
          <pc:sldMk cId="3543415243" sldId="1425"/>
        </pc:sldMkLst>
      </pc:sldChg>
      <pc:sldChg chg="modSp mod">
        <pc:chgData name="Rizer, Buddy" userId="48c5b711-e8da-45d8-b3ad-3c16afd45192" providerId="ADAL" clId="{C83F0431-4550-4156-A0AA-18CFFA5F8A8F}" dt="2023-11-04T12:19:19.089" v="6" actId="1076"/>
        <pc:sldMkLst>
          <pc:docMk/>
          <pc:sldMk cId="783194355" sldId="1434"/>
        </pc:sldMkLst>
        <pc:graphicFrameChg chg="mod">
          <ac:chgData name="Rizer, Buddy" userId="48c5b711-e8da-45d8-b3ad-3c16afd45192" providerId="ADAL" clId="{C83F0431-4550-4156-A0AA-18CFFA5F8A8F}" dt="2023-11-04T12:19:19.089" v="6" actId="1076"/>
          <ac:graphicFrameMkLst>
            <pc:docMk/>
            <pc:sldMk cId="783194355" sldId="1434"/>
            <ac:graphicFrameMk id="2" creationId="{B247733D-D3C1-3C0C-2644-D6532A1B466E}"/>
          </ac:graphicFrameMkLst>
        </pc:graphicFrameChg>
      </pc:sldChg>
      <pc:sldChg chg="modSp mod">
        <pc:chgData name="Rizer, Buddy" userId="48c5b711-e8da-45d8-b3ad-3c16afd45192" providerId="ADAL" clId="{C83F0431-4550-4156-A0AA-18CFFA5F8A8F}" dt="2023-11-04T12:19:48.607" v="11" actId="14100"/>
        <pc:sldMkLst>
          <pc:docMk/>
          <pc:sldMk cId="3798504539" sldId="1436"/>
        </pc:sldMkLst>
        <pc:picChg chg="mod">
          <ac:chgData name="Rizer, Buddy" userId="48c5b711-e8da-45d8-b3ad-3c16afd45192" providerId="ADAL" clId="{C83F0431-4550-4156-A0AA-18CFFA5F8A8F}" dt="2023-11-04T12:19:48.607" v="11" actId="14100"/>
          <ac:picMkLst>
            <pc:docMk/>
            <pc:sldMk cId="3798504539" sldId="1436"/>
            <ac:picMk id="16" creationId="{BB2F644C-A3D3-C1FB-1274-9123632B4AA7}"/>
          </ac:picMkLst>
        </pc:picChg>
      </pc:sldChg>
      <pc:sldChg chg="modSp mod">
        <pc:chgData name="Rizer, Buddy" userId="48c5b711-e8da-45d8-b3ad-3c16afd45192" providerId="ADAL" clId="{C83F0431-4550-4156-A0AA-18CFFA5F8A8F}" dt="2023-11-04T12:19:43.351" v="10" actId="1076"/>
        <pc:sldMkLst>
          <pc:docMk/>
          <pc:sldMk cId="640723753" sldId="1437"/>
        </pc:sldMkLst>
        <pc:picChg chg="mod">
          <ac:chgData name="Rizer, Buddy" userId="48c5b711-e8da-45d8-b3ad-3c16afd45192" providerId="ADAL" clId="{C83F0431-4550-4156-A0AA-18CFFA5F8A8F}" dt="2023-11-04T12:19:43.351" v="10" actId="1076"/>
          <ac:picMkLst>
            <pc:docMk/>
            <pc:sldMk cId="640723753" sldId="1437"/>
            <ac:picMk id="14" creationId="{0E0A124A-01DC-609F-A4F7-594882022C6C}"/>
          </ac:picMkLst>
        </pc:picChg>
      </pc:sldChg>
      <pc:sldChg chg="addSp delSp modSp mod">
        <pc:chgData name="Rizer, Buddy" userId="48c5b711-e8da-45d8-b3ad-3c16afd45192" providerId="ADAL" clId="{C83F0431-4550-4156-A0AA-18CFFA5F8A8F}" dt="2023-11-15T20:29:21.140" v="52" actId="14100"/>
        <pc:sldMkLst>
          <pc:docMk/>
          <pc:sldMk cId="45092968" sldId="1472"/>
        </pc:sldMkLst>
        <pc:spChg chg="mod">
          <ac:chgData name="Rizer, Buddy" userId="48c5b711-e8da-45d8-b3ad-3c16afd45192" providerId="ADAL" clId="{C83F0431-4550-4156-A0AA-18CFFA5F8A8F}" dt="2023-11-15T20:24:59.974" v="33" actId="20577"/>
          <ac:spMkLst>
            <pc:docMk/>
            <pc:sldMk cId="45092968" sldId="1472"/>
            <ac:spMk id="2" creationId="{A697EECD-5BB1-4936-AAE3-6523088DC8FF}"/>
          </ac:spMkLst>
        </pc:spChg>
        <pc:spChg chg="add del mod">
          <ac:chgData name="Rizer, Buddy" userId="48c5b711-e8da-45d8-b3ad-3c16afd45192" providerId="ADAL" clId="{C83F0431-4550-4156-A0AA-18CFFA5F8A8F}" dt="2023-11-15T20:28:00.312" v="39" actId="22"/>
          <ac:spMkLst>
            <pc:docMk/>
            <pc:sldMk cId="45092968" sldId="1472"/>
            <ac:spMk id="4" creationId="{984424C9-5F99-A581-0093-DB5469357988}"/>
          </ac:spMkLst>
        </pc:spChg>
        <pc:picChg chg="del">
          <ac:chgData name="Rizer, Buddy" userId="48c5b711-e8da-45d8-b3ad-3c16afd45192" providerId="ADAL" clId="{C83F0431-4550-4156-A0AA-18CFFA5F8A8F}" dt="2023-11-15T20:27:39.826" v="34" actId="478"/>
          <ac:picMkLst>
            <pc:docMk/>
            <pc:sldMk cId="45092968" sldId="1472"/>
            <ac:picMk id="7" creationId="{5443AFA9-F0FE-4A79-923D-F6763F9618E0}"/>
          </ac:picMkLst>
        </pc:picChg>
        <pc:picChg chg="add del mod ord modCrop">
          <ac:chgData name="Rizer, Buddy" userId="48c5b711-e8da-45d8-b3ad-3c16afd45192" providerId="ADAL" clId="{C83F0431-4550-4156-A0AA-18CFFA5F8A8F}" dt="2023-11-15T20:29:21.140" v="52" actId="14100"/>
          <ac:picMkLst>
            <pc:docMk/>
            <pc:sldMk cId="45092968" sldId="1472"/>
            <ac:picMk id="8" creationId="{496DC203-D1B2-8B0E-335D-1192EDA2A926}"/>
          </ac:picMkLst>
        </pc:picChg>
      </pc:sldChg>
      <pc:sldChg chg="del">
        <pc:chgData name="Rizer, Buddy" userId="48c5b711-e8da-45d8-b3ad-3c16afd45192" providerId="ADAL" clId="{C83F0431-4550-4156-A0AA-18CFFA5F8A8F}" dt="2023-11-15T20:29:59.426" v="54" actId="47"/>
        <pc:sldMkLst>
          <pc:docMk/>
          <pc:sldMk cId="3215402154" sldId="1484"/>
        </pc:sldMkLst>
      </pc:sldChg>
      <pc:sldChg chg="del">
        <pc:chgData name="Rizer, Buddy" userId="48c5b711-e8da-45d8-b3ad-3c16afd45192" providerId="ADAL" clId="{C83F0431-4550-4156-A0AA-18CFFA5F8A8F}" dt="2023-11-04T12:18:43.514" v="0" actId="47"/>
        <pc:sldMkLst>
          <pc:docMk/>
          <pc:sldMk cId="1801742635" sldId="1485"/>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57568A-5F6C-4644-9E86-6606AF8D84C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8BB9CF33-27BF-4066-9E2F-F24551C325DA}">
      <dgm:prSet phldrT="[Text]"/>
      <dgm:spPr/>
      <dgm:t>
        <a:bodyPr/>
        <a:lstStyle/>
        <a:p>
          <a:r>
            <a:rPr lang="en-US"/>
            <a:t>Land</a:t>
          </a:r>
        </a:p>
      </dgm:t>
    </dgm:pt>
    <dgm:pt modelId="{F4308EBE-8D6C-4543-9336-57821A0D400C}" type="parTrans" cxnId="{F78AEC63-62B4-4310-BCAF-9CE22158B274}">
      <dgm:prSet/>
      <dgm:spPr/>
      <dgm:t>
        <a:bodyPr/>
        <a:lstStyle/>
        <a:p>
          <a:endParaRPr lang="en-US"/>
        </a:p>
      </dgm:t>
    </dgm:pt>
    <dgm:pt modelId="{CD8DE4DA-3AEC-465F-9D1E-0FA5C0D13819}" type="sibTrans" cxnId="{F78AEC63-62B4-4310-BCAF-9CE22158B274}">
      <dgm:prSet/>
      <dgm:spPr/>
      <dgm:t>
        <a:bodyPr/>
        <a:lstStyle/>
        <a:p>
          <a:endParaRPr lang="en-US"/>
        </a:p>
      </dgm:t>
    </dgm:pt>
    <dgm:pt modelId="{893080D9-9590-4971-BE3A-90F845565051}">
      <dgm:prSet/>
      <dgm:spPr/>
      <dgm:t>
        <a:bodyPr/>
        <a:lstStyle/>
        <a:p>
          <a:r>
            <a:rPr lang="en-US" dirty="0"/>
            <a:t>Fiber</a:t>
          </a:r>
        </a:p>
      </dgm:t>
    </dgm:pt>
    <dgm:pt modelId="{5D6BFC86-9BFD-47C7-A6DD-C99F44E61245}" type="parTrans" cxnId="{2619ECEC-80A5-4653-A09F-69085A830E5D}">
      <dgm:prSet/>
      <dgm:spPr/>
      <dgm:t>
        <a:bodyPr/>
        <a:lstStyle/>
        <a:p>
          <a:endParaRPr lang="en-US"/>
        </a:p>
      </dgm:t>
    </dgm:pt>
    <dgm:pt modelId="{F3D75339-9D8D-43E5-A841-A2656CF2A3CE}" type="sibTrans" cxnId="{2619ECEC-80A5-4653-A09F-69085A830E5D}">
      <dgm:prSet/>
      <dgm:spPr/>
      <dgm:t>
        <a:bodyPr/>
        <a:lstStyle/>
        <a:p>
          <a:endParaRPr lang="en-US"/>
        </a:p>
      </dgm:t>
    </dgm:pt>
    <dgm:pt modelId="{EF12E64C-9E16-432B-83BA-D4668AAF68D2}">
      <dgm:prSet/>
      <dgm:spPr/>
      <dgm:t>
        <a:bodyPr/>
        <a:lstStyle/>
        <a:p>
          <a:r>
            <a:rPr lang="en-US" dirty="0"/>
            <a:t>Utilities</a:t>
          </a:r>
        </a:p>
      </dgm:t>
    </dgm:pt>
    <dgm:pt modelId="{24F1317F-AB13-404C-9597-A2E5D6E0EC2D}" type="parTrans" cxnId="{99AC977E-88D8-4727-9C16-E4F6690AEA0A}">
      <dgm:prSet/>
      <dgm:spPr/>
      <dgm:t>
        <a:bodyPr/>
        <a:lstStyle/>
        <a:p>
          <a:endParaRPr lang="en-US"/>
        </a:p>
      </dgm:t>
    </dgm:pt>
    <dgm:pt modelId="{F5F41BC2-B300-426E-9BDF-FAD6A82E91DB}" type="sibTrans" cxnId="{99AC977E-88D8-4727-9C16-E4F6690AEA0A}">
      <dgm:prSet/>
      <dgm:spPr/>
      <dgm:t>
        <a:bodyPr/>
        <a:lstStyle/>
        <a:p>
          <a:endParaRPr lang="en-US"/>
        </a:p>
      </dgm:t>
    </dgm:pt>
    <dgm:pt modelId="{99069635-FD7B-46BA-B976-CC79E64315F8}">
      <dgm:prSet/>
      <dgm:spPr/>
      <dgm:t>
        <a:bodyPr/>
        <a:lstStyle/>
        <a:p>
          <a:r>
            <a:rPr lang="en-US" dirty="0"/>
            <a:t>Taxes</a:t>
          </a:r>
        </a:p>
      </dgm:t>
    </dgm:pt>
    <dgm:pt modelId="{112D0AEB-0A2D-44C7-8719-8C1F7680E57B}" type="parTrans" cxnId="{E0699923-1CDD-475B-88D4-6F3CB90F379B}">
      <dgm:prSet/>
      <dgm:spPr/>
      <dgm:t>
        <a:bodyPr/>
        <a:lstStyle/>
        <a:p>
          <a:endParaRPr lang="en-US"/>
        </a:p>
      </dgm:t>
    </dgm:pt>
    <dgm:pt modelId="{E3C6CBE0-5136-4BB7-B659-0BD3BFCD87A3}" type="sibTrans" cxnId="{E0699923-1CDD-475B-88D4-6F3CB90F379B}">
      <dgm:prSet/>
      <dgm:spPr/>
      <dgm:t>
        <a:bodyPr/>
        <a:lstStyle/>
        <a:p>
          <a:endParaRPr lang="en-US"/>
        </a:p>
      </dgm:t>
    </dgm:pt>
    <dgm:pt modelId="{6B6CEA16-B2EF-4BEB-918D-070A9BDC9FB5}">
      <dgm:prSet/>
      <dgm:spPr/>
      <dgm:t>
        <a:bodyPr/>
        <a:lstStyle/>
        <a:p>
          <a:r>
            <a:rPr lang="en-US" dirty="0"/>
            <a:t>Business Environment</a:t>
          </a:r>
        </a:p>
      </dgm:t>
    </dgm:pt>
    <dgm:pt modelId="{AB53C0A4-03B7-4BC5-A4DA-B6C7F8229B00}" type="parTrans" cxnId="{CDDA635A-9FB0-4EAB-8D46-78FD9FCF9C28}">
      <dgm:prSet/>
      <dgm:spPr/>
      <dgm:t>
        <a:bodyPr/>
        <a:lstStyle/>
        <a:p>
          <a:endParaRPr lang="en-US"/>
        </a:p>
      </dgm:t>
    </dgm:pt>
    <dgm:pt modelId="{DB5FF20A-4ADF-4E30-9F64-2DBFC1596C3E}" type="sibTrans" cxnId="{CDDA635A-9FB0-4EAB-8D46-78FD9FCF9C28}">
      <dgm:prSet/>
      <dgm:spPr/>
      <dgm:t>
        <a:bodyPr/>
        <a:lstStyle/>
        <a:p>
          <a:endParaRPr lang="en-US"/>
        </a:p>
      </dgm:t>
    </dgm:pt>
    <dgm:pt modelId="{0B60ABD5-97A7-4FB8-81C0-4CAF85723CF2}">
      <dgm:prSet/>
      <dgm:spPr/>
      <dgm:t>
        <a:bodyPr/>
        <a:lstStyle/>
        <a:p>
          <a:r>
            <a:rPr lang="en-US" dirty="0"/>
            <a:t>Workforce </a:t>
          </a:r>
        </a:p>
      </dgm:t>
    </dgm:pt>
    <dgm:pt modelId="{9F5142A0-C548-495A-811E-57506520D835}" type="parTrans" cxnId="{2038A5AA-484D-4539-B63B-18D1B167AB47}">
      <dgm:prSet/>
      <dgm:spPr/>
      <dgm:t>
        <a:bodyPr/>
        <a:lstStyle/>
        <a:p>
          <a:endParaRPr lang="en-US"/>
        </a:p>
      </dgm:t>
    </dgm:pt>
    <dgm:pt modelId="{E29BF04E-4F99-436B-9002-FECF6DFBAD50}" type="sibTrans" cxnId="{2038A5AA-484D-4539-B63B-18D1B167AB47}">
      <dgm:prSet/>
      <dgm:spPr/>
      <dgm:t>
        <a:bodyPr/>
        <a:lstStyle/>
        <a:p>
          <a:endParaRPr lang="en-US"/>
        </a:p>
      </dgm:t>
    </dgm:pt>
    <dgm:pt modelId="{ED6D7744-4443-44A0-BE54-AA8262A1C838}" type="pres">
      <dgm:prSet presAssocID="{6A57568A-5F6C-4644-9E86-6606AF8D84C9}" presName="linear" presStyleCnt="0">
        <dgm:presLayoutVars>
          <dgm:dir/>
          <dgm:resizeHandles val="exact"/>
        </dgm:presLayoutVars>
      </dgm:prSet>
      <dgm:spPr/>
    </dgm:pt>
    <dgm:pt modelId="{807633DF-158E-447A-AE95-F4CF24B5AEB3}" type="pres">
      <dgm:prSet presAssocID="{8BB9CF33-27BF-4066-9E2F-F24551C325DA}" presName="comp" presStyleCnt="0"/>
      <dgm:spPr/>
    </dgm:pt>
    <dgm:pt modelId="{1B255149-A9F0-4858-88BD-D1E84D9031E1}" type="pres">
      <dgm:prSet presAssocID="{8BB9CF33-27BF-4066-9E2F-F24551C325DA}" presName="box" presStyleLbl="node1" presStyleIdx="0" presStyleCnt="6"/>
      <dgm:spPr/>
    </dgm:pt>
    <dgm:pt modelId="{CA91CD6B-9656-48A7-8DD1-6A1FDF8062E1}" type="pres">
      <dgm:prSet presAssocID="{8BB9CF33-27BF-4066-9E2F-F24551C325DA}" presName="img" presStyleLbl="fgImgPlace1" presStyleIdx="0" presStyleCnt="6"/>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282017" b="-65983"/>
          </a:stretch>
        </a:blipFill>
      </dgm:spPr>
    </dgm:pt>
    <dgm:pt modelId="{E09F777D-3EE2-4019-B0FE-601EEBB04BE5}" type="pres">
      <dgm:prSet presAssocID="{8BB9CF33-27BF-4066-9E2F-F24551C325DA}" presName="text" presStyleLbl="node1" presStyleIdx="0" presStyleCnt="6">
        <dgm:presLayoutVars>
          <dgm:bulletEnabled val="1"/>
        </dgm:presLayoutVars>
      </dgm:prSet>
      <dgm:spPr/>
    </dgm:pt>
    <dgm:pt modelId="{86FF32B9-43DF-4053-B709-82CED3356460}" type="pres">
      <dgm:prSet presAssocID="{CD8DE4DA-3AEC-465F-9D1E-0FA5C0D13819}" presName="spacer" presStyleCnt="0"/>
      <dgm:spPr/>
    </dgm:pt>
    <dgm:pt modelId="{A0CC9E8E-4E7B-4836-A945-8AFC5B2D2A53}" type="pres">
      <dgm:prSet presAssocID="{893080D9-9590-4971-BE3A-90F845565051}" presName="comp" presStyleCnt="0"/>
      <dgm:spPr/>
    </dgm:pt>
    <dgm:pt modelId="{A712573B-3355-44C7-99AB-E8EA71AAF818}" type="pres">
      <dgm:prSet presAssocID="{893080D9-9590-4971-BE3A-90F845565051}" presName="box" presStyleLbl="node1" presStyleIdx="1" presStyleCnt="6"/>
      <dgm:spPr/>
    </dgm:pt>
    <dgm:pt modelId="{496FFDC0-D437-4D97-8465-FB2B97A6ADE1}" type="pres">
      <dgm:prSet presAssocID="{893080D9-9590-4971-BE3A-90F845565051}" presName="img"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6000" b="-46000"/>
          </a:stretch>
        </a:blipFill>
      </dgm:spPr>
    </dgm:pt>
    <dgm:pt modelId="{D672961A-E2C0-4E42-9114-9C59DF928AEC}" type="pres">
      <dgm:prSet presAssocID="{893080D9-9590-4971-BE3A-90F845565051}" presName="text" presStyleLbl="node1" presStyleIdx="1" presStyleCnt="6">
        <dgm:presLayoutVars>
          <dgm:bulletEnabled val="1"/>
        </dgm:presLayoutVars>
      </dgm:prSet>
      <dgm:spPr/>
    </dgm:pt>
    <dgm:pt modelId="{B9F2B6EB-D18E-4E17-8435-9AF3CF7BE383}" type="pres">
      <dgm:prSet presAssocID="{F3D75339-9D8D-43E5-A841-A2656CF2A3CE}" presName="spacer" presStyleCnt="0"/>
      <dgm:spPr/>
    </dgm:pt>
    <dgm:pt modelId="{6AB32729-FAAD-4EAA-B40B-C5F6941B7CF7}" type="pres">
      <dgm:prSet presAssocID="{EF12E64C-9E16-432B-83BA-D4668AAF68D2}" presName="comp" presStyleCnt="0"/>
      <dgm:spPr/>
    </dgm:pt>
    <dgm:pt modelId="{5C9F3A98-7843-4FF9-8874-F0B5B8F11BE5}" type="pres">
      <dgm:prSet presAssocID="{EF12E64C-9E16-432B-83BA-D4668AAF68D2}" presName="box" presStyleLbl="node1" presStyleIdx="2" presStyleCnt="6"/>
      <dgm:spPr/>
    </dgm:pt>
    <dgm:pt modelId="{A9ACF5B0-0BF9-41A4-9B44-F364EE97ADAB}" type="pres">
      <dgm:prSet presAssocID="{EF12E64C-9E16-432B-83BA-D4668AAF68D2}" presName="img" presStyleLbl="fgImgPlace1" presStyleIdx="2" presStyleCnt="6"/>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6554" t="-177282" b="-92138"/>
          </a:stretch>
        </a:blipFill>
      </dgm:spPr>
    </dgm:pt>
    <dgm:pt modelId="{9C48A1A5-7233-4EE6-9FBC-828D9708564F}" type="pres">
      <dgm:prSet presAssocID="{EF12E64C-9E16-432B-83BA-D4668AAF68D2}" presName="text" presStyleLbl="node1" presStyleIdx="2" presStyleCnt="6">
        <dgm:presLayoutVars>
          <dgm:bulletEnabled val="1"/>
        </dgm:presLayoutVars>
      </dgm:prSet>
      <dgm:spPr/>
    </dgm:pt>
    <dgm:pt modelId="{6E512763-3CED-47D0-9E89-9B0863006CDE}" type="pres">
      <dgm:prSet presAssocID="{F5F41BC2-B300-426E-9BDF-FAD6A82E91DB}" presName="spacer" presStyleCnt="0"/>
      <dgm:spPr/>
    </dgm:pt>
    <dgm:pt modelId="{5A941B99-5557-468F-A169-027F4DEA7293}" type="pres">
      <dgm:prSet presAssocID="{99069635-FD7B-46BA-B976-CC79E64315F8}" presName="comp" presStyleCnt="0"/>
      <dgm:spPr/>
    </dgm:pt>
    <dgm:pt modelId="{EF69BC0A-F2F8-4B8E-A731-2D95012C1CD9}" type="pres">
      <dgm:prSet presAssocID="{99069635-FD7B-46BA-B976-CC79E64315F8}" presName="box" presStyleLbl="node1" presStyleIdx="3" presStyleCnt="6"/>
      <dgm:spPr/>
    </dgm:pt>
    <dgm:pt modelId="{FC026396-4B1C-4611-A966-AD18E97D5A7C}" type="pres">
      <dgm:prSet presAssocID="{99069635-FD7B-46BA-B976-CC79E64315F8}" presName="img" presStyleLbl="fgImgPlace1" presStyleIdx="3" presStyleCnt="6"/>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624" t="-303621" r="624" b="-44379"/>
          </a:stretch>
        </a:blipFill>
      </dgm:spPr>
    </dgm:pt>
    <dgm:pt modelId="{E3A4EE3E-8297-4E8D-8296-CB4D73A1F071}" type="pres">
      <dgm:prSet presAssocID="{99069635-FD7B-46BA-B976-CC79E64315F8}" presName="text" presStyleLbl="node1" presStyleIdx="3" presStyleCnt="6">
        <dgm:presLayoutVars>
          <dgm:bulletEnabled val="1"/>
        </dgm:presLayoutVars>
      </dgm:prSet>
      <dgm:spPr/>
    </dgm:pt>
    <dgm:pt modelId="{5CABFF82-2CBC-430E-9043-8301280FBCD9}" type="pres">
      <dgm:prSet presAssocID="{E3C6CBE0-5136-4BB7-B659-0BD3BFCD87A3}" presName="spacer" presStyleCnt="0"/>
      <dgm:spPr/>
    </dgm:pt>
    <dgm:pt modelId="{49E15FD5-68EC-4B81-B517-2E77BD97AD24}" type="pres">
      <dgm:prSet presAssocID="{6B6CEA16-B2EF-4BEB-918D-070A9BDC9FB5}" presName="comp" presStyleCnt="0"/>
      <dgm:spPr/>
    </dgm:pt>
    <dgm:pt modelId="{C57CC7DF-3060-4E90-86D1-8A66B36969D2}" type="pres">
      <dgm:prSet presAssocID="{6B6CEA16-B2EF-4BEB-918D-070A9BDC9FB5}" presName="box" presStyleLbl="node1" presStyleIdx="4" presStyleCnt="6"/>
      <dgm:spPr/>
    </dgm:pt>
    <dgm:pt modelId="{F18938DA-DF80-4E46-8DDC-7FEAF92E223C}" type="pres">
      <dgm:prSet presAssocID="{6B6CEA16-B2EF-4BEB-918D-070A9BDC9FB5}" presName="img" presStyleLbl="fgImgPlace1" presStyleIdx="4" presStyleCnt="6"/>
      <dgm:spPr>
        <a:blipFill rotWithShape="1">
          <a:blip xmlns:r="http://schemas.openxmlformats.org/officeDocument/2006/relationships" r:embed="rId5"/>
          <a:srcRect/>
          <a:stretch>
            <a:fillRect/>
          </a:stretch>
        </a:blipFill>
      </dgm:spPr>
    </dgm:pt>
    <dgm:pt modelId="{CE28C8AF-8DE8-4335-9F96-F5D764A7F55A}" type="pres">
      <dgm:prSet presAssocID="{6B6CEA16-B2EF-4BEB-918D-070A9BDC9FB5}" presName="text" presStyleLbl="node1" presStyleIdx="4" presStyleCnt="6">
        <dgm:presLayoutVars>
          <dgm:bulletEnabled val="1"/>
        </dgm:presLayoutVars>
      </dgm:prSet>
      <dgm:spPr/>
    </dgm:pt>
    <dgm:pt modelId="{D13F5DDB-AC40-4BA4-B252-312DDDEDC406}" type="pres">
      <dgm:prSet presAssocID="{DB5FF20A-4ADF-4E30-9F64-2DBFC1596C3E}" presName="spacer" presStyleCnt="0"/>
      <dgm:spPr/>
    </dgm:pt>
    <dgm:pt modelId="{DE8C56BC-70E4-4493-93DA-E860D94EC74A}" type="pres">
      <dgm:prSet presAssocID="{0B60ABD5-97A7-4FB8-81C0-4CAF85723CF2}" presName="comp" presStyleCnt="0"/>
      <dgm:spPr/>
    </dgm:pt>
    <dgm:pt modelId="{6441AFEC-102C-49CB-8E37-44A02E796E97}" type="pres">
      <dgm:prSet presAssocID="{0B60ABD5-97A7-4FB8-81C0-4CAF85723CF2}" presName="box" presStyleLbl="node1" presStyleIdx="5" presStyleCnt="6"/>
      <dgm:spPr/>
    </dgm:pt>
    <dgm:pt modelId="{66E5E27B-0356-4001-8DA8-396A9646A4E8}" type="pres">
      <dgm:prSet presAssocID="{0B60ABD5-97A7-4FB8-81C0-4CAF85723CF2}" presName="img" presStyleLbl="fgImgPlace1" presStyleIdx="5" presStyleCnt="6"/>
      <dgm:spPr>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3924" t="-42452" r="-2192" b="-167659"/>
          </a:stretch>
        </a:blipFill>
      </dgm:spPr>
    </dgm:pt>
    <dgm:pt modelId="{BE5096DA-1F34-4E3E-AE81-7CF59712527D}" type="pres">
      <dgm:prSet presAssocID="{0B60ABD5-97A7-4FB8-81C0-4CAF85723CF2}" presName="text" presStyleLbl="node1" presStyleIdx="5" presStyleCnt="6">
        <dgm:presLayoutVars>
          <dgm:bulletEnabled val="1"/>
        </dgm:presLayoutVars>
      </dgm:prSet>
      <dgm:spPr/>
    </dgm:pt>
  </dgm:ptLst>
  <dgm:cxnLst>
    <dgm:cxn modelId="{22F8C219-E22D-4C97-A8D7-7F6C7B8CC0D1}" type="presOf" srcId="{893080D9-9590-4971-BE3A-90F845565051}" destId="{D672961A-E2C0-4E42-9114-9C59DF928AEC}" srcOrd="1" destOrd="0" presId="urn:microsoft.com/office/officeart/2005/8/layout/vList4"/>
    <dgm:cxn modelId="{E0699923-1CDD-475B-88D4-6F3CB90F379B}" srcId="{6A57568A-5F6C-4644-9E86-6606AF8D84C9}" destId="{99069635-FD7B-46BA-B976-CC79E64315F8}" srcOrd="3" destOrd="0" parTransId="{112D0AEB-0A2D-44C7-8719-8C1F7680E57B}" sibTransId="{E3C6CBE0-5136-4BB7-B659-0BD3BFCD87A3}"/>
    <dgm:cxn modelId="{44C7C63A-FD9E-40BC-94AD-F43A5A3A3FD9}" type="presOf" srcId="{EF12E64C-9E16-432B-83BA-D4668AAF68D2}" destId="{9C48A1A5-7233-4EE6-9FBC-828D9708564F}" srcOrd="1" destOrd="0" presId="urn:microsoft.com/office/officeart/2005/8/layout/vList4"/>
    <dgm:cxn modelId="{C4AB113B-C2AB-4133-A06F-BCA41DEA7A6B}" type="presOf" srcId="{0B60ABD5-97A7-4FB8-81C0-4CAF85723CF2}" destId="{6441AFEC-102C-49CB-8E37-44A02E796E97}" srcOrd="0" destOrd="0" presId="urn:microsoft.com/office/officeart/2005/8/layout/vList4"/>
    <dgm:cxn modelId="{8C1F4A3B-DEF5-4477-AC3F-AC7608F8B1B8}" type="presOf" srcId="{99069635-FD7B-46BA-B976-CC79E64315F8}" destId="{EF69BC0A-F2F8-4B8E-A731-2D95012C1CD9}" srcOrd="0" destOrd="0" presId="urn:microsoft.com/office/officeart/2005/8/layout/vList4"/>
    <dgm:cxn modelId="{D70E935C-8CB8-4078-9748-3683888EA8F7}" type="presOf" srcId="{893080D9-9590-4971-BE3A-90F845565051}" destId="{A712573B-3355-44C7-99AB-E8EA71AAF818}" srcOrd="0" destOrd="0" presId="urn:microsoft.com/office/officeart/2005/8/layout/vList4"/>
    <dgm:cxn modelId="{F78AEC63-62B4-4310-BCAF-9CE22158B274}" srcId="{6A57568A-5F6C-4644-9E86-6606AF8D84C9}" destId="{8BB9CF33-27BF-4066-9E2F-F24551C325DA}" srcOrd="0" destOrd="0" parTransId="{F4308EBE-8D6C-4543-9336-57821A0D400C}" sibTransId="{CD8DE4DA-3AEC-465F-9D1E-0FA5C0D13819}"/>
    <dgm:cxn modelId="{1901096D-8F94-43AA-9BFB-90A54DCB6F6F}" type="presOf" srcId="{6B6CEA16-B2EF-4BEB-918D-070A9BDC9FB5}" destId="{CE28C8AF-8DE8-4335-9F96-F5D764A7F55A}" srcOrd="1" destOrd="0" presId="urn:microsoft.com/office/officeart/2005/8/layout/vList4"/>
    <dgm:cxn modelId="{F9462659-7934-4F63-9F90-66264610FFC1}" type="presOf" srcId="{6A57568A-5F6C-4644-9E86-6606AF8D84C9}" destId="{ED6D7744-4443-44A0-BE54-AA8262A1C838}" srcOrd="0" destOrd="0" presId="urn:microsoft.com/office/officeart/2005/8/layout/vList4"/>
    <dgm:cxn modelId="{CDDA635A-9FB0-4EAB-8D46-78FD9FCF9C28}" srcId="{6A57568A-5F6C-4644-9E86-6606AF8D84C9}" destId="{6B6CEA16-B2EF-4BEB-918D-070A9BDC9FB5}" srcOrd="4" destOrd="0" parTransId="{AB53C0A4-03B7-4BC5-A4DA-B6C7F8229B00}" sibTransId="{DB5FF20A-4ADF-4E30-9F64-2DBFC1596C3E}"/>
    <dgm:cxn modelId="{99AC977E-88D8-4727-9C16-E4F6690AEA0A}" srcId="{6A57568A-5F6C-4644-9E86-6606AF8D84C9}" destId="{EF12E64C-9E16-432B-83BA-D4668AAF68D2}" srcOrd="2" destOrd="0" parTransId="{24F1317F-AB13-404C-9597-A2E5D6E0EC2D}" sibTransId="{F5F41BC2-B300-426E-9BDF-FAD6A82E91DB}"/>
    <dgm:cxn modelId="{88CF0287-49E6-4A8D-849B-5A12FBCFB1C9}" type="presOf" srcId="{99069635-FD7B-46BA-B976-CC79E64315F8}" destId="{E3A4EE3E-8297-4E8D-8296-CB4D73A1F071}" srcOrd="1" destOrd="0" presId="urn:microsoft.com/office/officeart/2005/8/layout/vList4"/>
    <dgm:cxn modelId="{76CCB090-0320-412F-99F9-13C8CBBD20A2}" type="presOf" srcId="{8BB9CF33-27BF-4066-9E2F-F24551C325DA}" destId="{1B255149-A9F0-4858-88BD-D1E84D9031E1}" srcOrd="0" destOrd="0" presId="urn:microsoft.com/office/officeart/2005/8/layout/vList4"/>
    <dgm:cxn modelId="{B4A19F98-8428-40ED-8818-1FB2E7251EA9}" type="presOf" srcId="{6B6CEA16-B2EF-4BEB-918D-070A9BDC9FB5}" destId="{C57CC7DF-3060-4E90-86D1-8A66B36969D2}" srcOrd="0" destOrd="0" presId="urn:microsoft.com/office/officeart/2005/8/layout/vList4"/>
    <dgm:cxn modelId="{105A8DA4-8847-4F51-8E00-76A4F48104F1}" type="presOf" srcId="{EF12E64C-9E16-432B-83BA-D4668AAF68D2}" destId="{5C9F3A98-7843-4FF9-8874-F0B5B8F11BE5}" srcOrd="0" destOrd="0" presId="urn:microsoft.com/office/officeart/2005/8/layout/vList4"/>
    <dgm:cxn modelId="{2038A5AA-484D-4539-B63B-18D1B167AB47}" srcId="{6A57568A-5F6C-4644-9E86-6606AF8D84C9}" destId="{0B60ABD5-97A7-4FB8-81C0-4CAF85723CF2}" srcOrd="5" destOrd="0" parTransId="{9F5142A0-C548-495A-811E-57506520D835}" sibTransId="{E29BF04E-4F99-436B-9002-FECF6DFBAD50}"/>
    <dgm:cxn modelId="{D709B8B8-46A1-45AF-9FD1-D161DF2B8CFC}" type="presOf" srcId="{8BB9CF33-27BF-4066-9E2F-F24551C325DA}" destId="{E09F777D-3EE2-4019-B0FE-601EEBB04BE5}" srcOrd="1" destOrd="0" presId="urn:microsoft.com/office/officeart/2005/8/layout/vList4"/>
    <dgm:cxn modelId="{732AB6EC-AFC5-4BFF-A85C-BDED670849F5}" type="presOf" srcId="{0B60ABD5-97A7-4FB8-81C0-4CAF85723CF2}" destId="{BE5096DA-1F34-4E3E-AE81-7CF59712527D}" srcOrd="1" destOrd="0" presId="urn:microsoft.com/office/officeart/2005/8/layout/vList4"/>
    <dgm:cxn modelId="{2619ECEC-80A5-4653-A09F-69085A830E5D}" srcId="{6A57568A-5F6C-4644-9E86-6606AF8D84C9}" destId="{893080D9-9590-4971-BE3A-90F845565051}" srcOrd="1" destOrd="0" parTransId="{5D6BFC86-9BFD-47C7-A6DD-C99F44E61245}" sibTransId="{F3D75339-9D8D-43E5-A841-A2656CF2A3CE}"/>
    <dgm:cxn modelId="{9E72CAA9-36EC-4ACD-A51C-AD1C5F23B0F8}" type="presParOf" srcId="{ED6D7744-4443-44A0-BE54-AA8262A1C838}" destId="{807633DF-158E-447A-AE95-F4CF24B5AEB3}" srcOrd="0" destOrd="0" presId="urn:microsoft.com/office/officeart/2005/8/layout/vList4"/>
    <dgm:cxn modelId="{68F0FEB3-B196-47DE-945C-046CE8CDF85A}" type="presParOf" srcId="{807633DF-158E-447A-AE95-F4CF24B5AEB3}" destId="{1B255149-A9F0-4858-88BD-D1E84D9031E1}" srcOrd="0" destOrd="0" presId="urn:microsoft.com/office/officeart/2005/8/layout/vList4"/>
    <dgm:cxn modelId="{45DCA750-6226-49AD-9C0B-521E2EEBDDD7}" type="presParOf" srcId="{807633DF-158E-447A-AE95-F4CF24B5AEB3}" destId="{CA91CD6B-9656-48A7-8DD1-6A1FDF8062E1}" srcOrd="1" destOrd="0" presId="urn:microsoft.com/office/officeart/2005/8/layout/vList4"/>
    <dgm:cxn modelId="{1070A9EE-3F7A-40C1-A9F9-9DB8F66BAA67}" type="presParOf" srcId="{807633DF-158E-447A-AE95-F4CF24B5AEB3}" destId="{E09F777D-3EE2-4019-B0FE-601EEBB04BE5}" srcOrd="2" destOrd="0" presId="urn:microsoft.com/office/officeart/2005/8/layout/vList4"/>
    <dgm:cxn modelId="{68BF1834-1FDE-47A8-AEAC-65A77099FB2A}" type="presParOf" srcId="{ED6D7744-4443-44A0-BE54-AA8262A1C838}" destId="{86FF32B9-43DF-4053-B709-82CED3356460}" srcOrd="1" destOrd="0" presId="urn:microsoft.com/office/officeart/2005/8/layout/vList4"/>
    <dgm:cxn modelId="{3D0CC94C-DF11-47AB-8CBB-86DA62556C34}" type="presParOf" srcId="{ED6D7744-4443-44A0-BE54-AA8262A1C838}" destId="{A0CC9E8E-4E7B-4836-A945-8AFC5B2D2A53}" srcOrd="2" destOrd="0" presId="urn:microsoft.com/office/officeart/2005/8/layout/vList4"/>
    <dgm:cxn modelId="{AD4E4BA6-BE7C-47D1-A630-ED0F6C14EE97}" type="presParOf" srcId="{A0CC9E8E-4E7B-4836-A945-8AFC5B2D2A53}" destId="{A712573B-3355-44C7-99AB-E8EA71AAF818}" srcOrd="0" destOrd="0" presId="urn:microsoft.com/office/officeart/2005/8/layout/vList4"/>
    <dgm:cxn modelId="{443D2391-AD41-45F0-B47C-D34AEE49BA34}" type="presParOf" srcId="{A0CC9E8E-4E7B-4836-A945-8AFC5B2D2A53}" destId="{496FFDC0-D437-4D97-8465-FB2B97A6ADE1}" srcOrd="1" destOrd="0" presId="urn:microsoft.com/office/officeart/2005/8/layout/vList4"/>
    <dgm:cxn modelId="{2A315920-4243-4006-B1ED-8422BC117717}" type="presParOf" srcId="{A0CC9E8E-4E7B-4836-A945-8AFC5B2D2A53}" destId="{D672961A-E2C0-4E42-9114-9C59DF928AEC}" srcOrd="2" destOrd="0" presId="urn:microsoft.com/office/officeart/2005/8/layout/vList4"/>
    <dgm:cxn modelId="{5B00985F-0F4E-4EC9-A3DE-8C1EDAF7A74F}" type="presParOf" srcId="{ED6D7744-4443-44A0-BE54-AA8262A1C838}" destId="{B9F2B6EB-D18E-4E17-8435-9AF3CF7BE383}" srcOrd="3" destOrd="0" presId="urn:microsoft.com/office/officeart/2005/8/layout/vList4"/>
    <dgm:cxn modelId="{BDD79BBF-2C3E-4FE1-B950-428A36DEF35E}" type="presParOf" srcId="{ED6D7744-4443-44A0-BE54-AA8262A1C838}" destId="{6AB32729-FAAD-4EAA-B40B-C5F6941B7CF7}" srcOrd="4" destOrd="0" presId="urn:microsoft.com/office/officeart/2005/8/layout/vList4"/>
    <dgm:cxn modelId="{E7F9643F-C265-4620-A00A-E71B390356B8}" type="presParOf" srcId="{6AB32729-FAAD-4EAA-B40B-C5F6941B7CF7}" destId="{5C9F3A98-7843-4FF9-8874-F0B5B8F11BE5}" srcOrd="0" destOrd="0" presId="urn:microsoft.com/office/officeart/2005/8/layout/vList4"/>
    <dgm:cxn modelId="{4F59BB36-2971-4F98-AD26-B7CF822A85BE}" type="presParOf" srcId="{6AB32729-FAAD-4EAA-B40B-C5F6941B7CF7}" destId="{A9ACF5B0-0BF9-41A4-9B44-F364EE97ADAB}" srcOrd="1" destOrd="0" presId="urn:microsoft.com/office/officeart/2005/8/layout/vList4"/>
    <dgm:cxn modelId="{66DE9A16-3C3E-4B75-B696-16718CA846E1}" type="presParOf" srcId="{6AB32729-FAAD-4EAA-B40B-C5F6941B7CF7}" destId="{9C48A1A5-7233-4EE6-9FBC-828D9708564F}" srcOrd="2" destOrd="0" presId="urn:microsoft.com/office/officeart/2005/8/layout/vList4"/>
    <dgm:cxn modelId="{F6F72563-D01F-4665-933B-81DDDC55451E}" type="presParOf" srcId="{ED6D7744-4443-44A0-BE54-AA8262A1C838}" destId="{6E512763-3CED-47D0-9E89-9B0863006CDE}" srcOrd="5" destOrd="0" presId="urn:microsoft.com/office/officeart/2005/8/layout/vList4"/>
    <dgm:cxn modelId="{301E4EDA-FB99-4E57-B2D1-CC54577FBA0B}" type="presParOf" srcId="{ED6D7744-4443-44A0-BE54-AA8262A1C838}" destId="{5A941B99-5557-468F-A169-027F4DEA7293}" srcOrd="6" destOrd="0" presId="urn:microsoft.com/office/officeart/2005/8/layout/vList4"/>
    <dgm:cxn modelId="{9DB5C136-A81D-49A3-A8D7-0E3773305860}" type="presParOf" srcId="{5A941B99-5557-468F-A169-027F4DEA7293}" destId="{EF69BC0A-F2F8-4B8E-A731-2D95012C1CD9}" srcOrd="0" destOrd="0" presId="urn:microsoft.com/office/officeart/2005/8/layout/vList4"/>
    <dgm:cxn modelId="{7A4DF492-8DAB-462D-879B-9951F7BCDEB0}" type="presParOf" srcId="{5A941B99-5557-468F-A169-027F4DEA7293}" destId="{FC026396-4B1C-4611-A966-AD18E97D5A7C}" srcOrd="1" destOrd="0" presId="urn:microsoft.com/office/officeart/2005/8/layout/vList4"/>
    <dgm:cxn modelId="{4F4A6DF5-F8BB-4097-B884-C8185A70BD98}" type="presParOf" srcId="{5A941B99-5557-468F-A169-027F4DEA7293}" destId="{E3A4EE3E-8297-4E8D-8296-CB4D73A1F071}" srcOrd="2" destOrd="0" presId="urn:microsoft.com/office/officeart/2005/8/layout/vList4"/>
    <dgm:cxn modelId="{316BEA45-DDB3-4B09-9E7C-F93329F41BDA}" type="presParOf" srcId="{ED6D7744-4443-44A0-BE54-AA8262A1C838}" destId="{5CABFF82-2CBC-430E-9043-8301280FBCD9}" srcOrd="7" destOrd="0" presId="urn:microsoft.com/office/officeart/2005/8/layout/vList4"/>
    <dgm:cxn modelId="{2C4A2FCE-391A-4696-8212-58ABB10942C1}" type="presParOf" srcId="{ED6D7744-4443-44A0-BE54-AA8262A1C838}" destId="{49E15FD5-68EC-4B81-B517-2E77BD97AD24}" srcOrd="8" destOrd="0" presId="urn:microsoft.com/office/officeart/2005/8/layout/vList4"/>
    <dgm:cxn modelId="{1AE395A9-0817-45BB-B473-F354772B6F6D}" type="presParOf" srcId="{49E15FD5-68EC-4B81-B517-2E77BD97AD24}" destId="{C57CC7DF-3060-4E90-86D1-8A66B36969D2}" srcOrd="0" destOrd="0" presId="urn:microsoft.com/office/officeart/2005/8/layout/vList4"/>
    <dgm:cxn modelId="{4B459472-C9F0-414B-9A11-D5CAAC5BB6BE}" type="presParOf" srcId="{49E15FD5-68EC-4B81-B517-2E77BD97AD24}" destId="{F18938DA-DF80-4E46-8DDC-7FEAF92E223C}" srcOrd="1" destOrd="0" presId="urn:microsoft.com/office/officeart/2005/8/layout/vList4"/>
    <dgm:cxn modelId="{DB25BBE2-B859-492F-8A75-EE6E48730DD9}" type="presParOf" srcId="{49E15FD5-68EC-4B81-B517-2E77BD97AD24}" destId="{CE28C8AF-8DE8-4335-9F96-F5D764A7F55A}" srcOrd="2" destOrd="0" presId="urn:microsoft.com/office/officeart/2005/8/layout/vList4"/>
    <dgm:cxn modelId="{AC4CDF14-2121-4984-99DB-B6156569094B}" type="presParOf" srcId="{ED6D7744-4443-44A0-BE54-AA8262A1C838}" destId="{D13F5DDB-AC40-4BA4-B252-312DDDEDC406}" srcOrd="9" destOrd="0" presId="urn:microsoft.com/office/officeart/2005/8/layout/vList4"/>
    <dgm:cxn modelId="{2E861AC7-34B0-489F-B597-EB6AB2B0D576}" type="presParOf" srcId="{ED6D7744-4443-44A0-BE54-AA8262A1C838}" destId="{DE8C56BC-70E4-4493-93DA-E860D94EC74A}" srcOrd="10" destOrd="0" presId="urn:microsoft.com/office/officeart/2005/8/layout/vList4"/>
    <dgm:cxn modelId="{835B4FCF-1D2C-498B-880B-4A075CF399DC}" type="presParOf" srcId="{DE8C56BC-70E4-4493-93DA-E860D94EC74A}" destId="{6441AFEC-102C-49CB-8E37-44A02E796E97}" srcOrd="0" destOrd="0" presId="urn:microsoft.com/office/officeart/2005/8/layout/vList4"/>
    <dgm:cxn modelId="{F01B9711-B9AE-4324-92B6-5E24459E3F53}" type="presParOf" srcId="{DE8C56BC-70E4-4493-93DA-E860D94EC74A}" destId="{66E5E27B-0356-4001-8DA8-396A9646A4E8}" srcOrd="1" destOrd="0" presId="urn:microsoft.com/office/officeart/2005/8/layout/vList4"/>
    <dgm:cxn modelId="{65BD1803-C653-4911-83CA-F28BB6055EE4}" type="presParOf" srcId="{DE8C56BC-70E4-4493-93DA-E860D94EC74A}" destId="{BE5096DA-1F34-4E3E-AE81-7CF59712527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55149-A9F0-4858-88BD-D1E84D9031E1}">
      <dsp:nvSpPr>
        <dsp:cNvPr id="0" name=""/>
        <dsp:cNvSpPr/>
      </dsp:nvSpPr>
      <dsp:spPr>
        <a:xfrm>
          <a:off x="0" y="0"/>
          <a:ext cx="8229600" cy="6961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Land</a:t>
          </a:r>
        </a:p>
      </dsp:txBody>
      <dsp:txXfrm>
        <a:off x="1715533" y="0"/>
        <a:ext cx="6514066" cy="696132"/>
      </dsp:txXfrm>
    </dsp:sp>
    <dsp:sp modelId="{CA91CD6B-9656-48A7-8DD1-6A1FDF8062E1}">
      <dsp:nvSpPr>
        <dsp:cNvPr id="0" name=""/>
        <dsp:cNvSpPr/>
      </dsp:nvSpPr>
      <dsp:spPr>
        <a:xfrm>
          <a:off x="69613" y="69613"/>
          <a:ext cx="1645920" cy="556905"/>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282017" b="-6598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12573B-3355-44C7-99AB-E8EA71AAF818}">
      <dsp:nvSpPr>
        <dsp:cNvPr id="0" name=""/>
        <dsp:cNvSpPr/>
      </dsp:nvSpPr>
      <dsp:spPr>
        <a:xfrm>
          <a:off x="0" y="765745"/>
          <a:ext cx="8229600" cy="6961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Fiber</a:t>
          </a:r>
        </a:p>
      </dsp:txBody>
      <dsp:txXfrm>
        <a:off x="1715533" y="765745"/>
        <a:ext cx="6514066" cy="696132"/>
      </dsp:txXfrm>
    </dsp:sp>
    <dsp:sp modelId="{496FFDC0-D437-4D97-8465-FB2B97A6ADE1}">
      <dsp:nvSpPr>
        <dsp:cNvPr id="0" name=""/>
        <dsp:cNvSpPr/>
      </dsp:nvSpPr>
      <dsp:spPr>
        <a:xfrm>
          <a:off x="69613" y="835358"/>
          <a:ext cx="1645920" cy="55690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6000" b="-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9F3A98-7843-4FF9-8874-F0B5B8F11BE5}">
      <dsp:nvSpPr>
        <dsp:cNvPr id="0" name=""/>
        <dsp:cNvSpPr/>
      </dsp:nvSpPr>
      <dsp:spPr>
        <a:xfrm>
          <a:off x="0" y="1531490"/>
          <a:ext cx="8229600" cy="6961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Utilities</a:t>
          </a:r>
        </a:p>
      </dsp:txBody>
      <dsp:txXfrm>
        <a:off x="1715533" y="1531490"/>
        <a:ext cx="6514066" cy="696132"/>
      </dsp:txXfrm>
    </dsp:sp>
    <dsp:sp modelId="{A9ACF5B0-0BF9-41A4-9B44-F364EE97ADAB}">
      <dsp:nvSpPr>
        <dsp:cNvPr id="0" name=""/>
        <dsp:cNvSpPr/>
      </dsp:nvSpPr>
      <dsp:spPr>
        <a:xfrm>
          <a:off x="69613" y="1601103"/>
          <a:ext cx="1645920" cy="556905"/>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6554" t="-177282" b="-9213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69BC0A-F2F8-4B8E-A731-2D95012C1CD9}">
      <dsp:nvSpPr>
        <dsp:cNvPr id="0" name=""/>
        <dsp:cNvSpPr/>
      </dsp:nvSpPr>
      <dsp:spPr>
        <a:xfrm>
          <a:off x="0" y="2297235"/>
          <a:ext cx="8229600" cy="6961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Taxes</a:t>
          </a:r>
        </a:p>
      </dsp:txBody>
      <dsp:txXfrm>
        <a:off x="1715533" y="2297235"/>
        <a:ext cx="6514066" cy="696132"/>
      </dsp:txXfrm>
    </dsp:sp>
    <dsp:sp modelId="{FC026396-4B1C-4611-A966-AD18E97D5A7C}">
      <dsp:nvSpPr>
        <dsp:cNvPr id="0" name=""/>
        <dsp:cNvSpPr/>
      </dsp:nvSpPr>
      <dsp:spPr>
        <a:xfrm>
          <a:off x="69613" y="2366848"/>
          <a:ext cx="1645920" cy="556905"/>
        </a:xfrm>
        <a:prstGeom prst="roundRect">
          <a:avLst>
            <a:gd name="adj" fmla="val 10000"/>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624" t="-303621" r="624" b="-4437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7CC7DF-3060-4E90-86D1-8A66B36969D2}">
      <dsp:nvSpPr>
        <dsp:cNvPr id="0" name=""/>
        <dsp:cNvSpPr/>
      </dsp:nvSpPr>
      <dsp:spPr>
        <a:xfrm>
          <a:off x="0" y="3062980"/>
          <a:ext cx="8229600" cy="6961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Business Environment</a:t>
          </a:r>
        </a:p>
      </dsp:txBody>
      <dsp:txXfrm>
        <a:off x="1715533" y="3062980"/>
        <a:ext cx="6514066" cy="696132"/>
      </dsp:txXfrm>
    </dsp:sp>
    <dsp:sp modelId="{F18938DA-DF80-4E46-8DDC-7FEAF92E223C}">
      <dsp:nvSpPr>
        <dsp:cNvPr id="0" name=""/>
        <dsp:cNvSpPr/>
      </dsp:nvSpPr>
      <dsp:spPr>
        <a:xfrm>
          <a:off x="69613" y="3132594"/>
          <a:ext cx="1645920" cy="556905"/>
        </a:xfrm>
        <a:prstGeom prst="roundRect">
          <a:avLst>
            <a:gd name="adj" fmla="val 10000"/>
          </a:avLst>
        </a:prstGeom>
        <a:blipFill rotWithShape="1">
          <a:blip xmlns:r="http://schemas.openxmlformats.org/officeDocument/2006/relationships" r:embed="rId5"/>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41AFEC-102C-49CB-8E37-44A02E796E97}">
      <dsp:nvSpPr>
        <dsp:cNvPr id="0" name=""/>
        <dsp:cNvSpPr/>
      </dsp:nvSpPr>
      <dsp:spPr>
        <a:xfrm>
          <a:off x="0" y="3828726"/>
          <a:ext cx="8229600" cy="69613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Workforce </a:t>
          </a:r>
        </a:p>
      </dsp:txBody>
      <dsp:txXfrm>
        <a:off x="1715533" y="3828726"/>
        <a:ext cx="6514066" cy="696132"/>
      </dsp:txXfrm>
    </dsp:sp>
    <dsp:sp modelId="{66E5E27B-0356-4001-8DA8-396A9646A4E8}">
      <dsp:nvSpPr>
        <dsp:cNvPr id="0" name=""/>
        <dsp:cNvSpPr/>
      </dsp:nvSpPr>
      <dsp:spPr>
        <a:xfrm>
          <a:off x="69613" y="3898339"/>
          <a:ext cx="1645920" cy="556905"/>
        </a:xfrm>
        <a:prstGeom prst="roundRect">
          <a:avLst>
            <a:gd name="adj" fmla="val 10000"/>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3924" t="-42452" r="-2192" b="-167659"/>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1"/>
          </a:xfrm>
          <a:prstGeom prst="rect">
            <a:avLst/>
          </a:prstGeom>
        </p:spPr>
        <p:txBody>
          <a:bodyPr vert="horz" lIns="96656" tIns="48328" rIns="96656" bIns="48328" rtlCol="0"/>
          <a:lstStyle>
            <a:lvl1pPr algn="l">
              <a:defRPr sz="1200"/>
            </a:lvl1pPr>
          </a:lstStyle>
          <a:p>
            <a:endParaRPr lang="en-US" dirty="0"/>
          </a:p>
        </p:txBody>
      </p:sp>
      <p:sp>
        <p:nvSpPr>
          <p:cNvPr id="3" name="Date Placeholder 2"/>
          <p:cNvSpPr>
            <a:spLocks noGrp="1"/>
          </p:cNvSpPr>
          <p:nvPr>
            <p:ph type="dt" sz="quarter" idx="1"/>
          </p:nvPr>
        </p:nvSpPr>
        <p:spPr>
          <a:xfrm>
            <a:off x="5438459" y="0"/>
            <a:ext cx="4160520" cy="367031"/>
          </a:xfrm>
          <a:prstGeom prst="rect">
            <a:avLst/>
          </a:prstGeom>
        </p:spPr>
        <p:txBody>
          <a:bodyPr vert="horz" lIns="96656" tIns="48328" rIns="96656" bIns="48328" rtlCol="0"/>
          <a:lstStyle>
            <a:lvl1pPr algn="r">
              <a:defRPr sz="1200"/>
            </a:lvl1pPr>
          </a:lstStyle>
          <a:p>
            <a:fld id="{8D95D283-4F10-4E39-8B9E-D602ABEAED5C}" type="datetimeFigureOut">
              <a:rPr lang="en-US" smtClean="0"/>
              <a:t>11/15/2023</a:t>
            </a:fld>
            <a:endParaRPr lang="en-US" dirty="0"/>
          </a:p>
        </p:txBody>
      </p:sp>
      <p:sp>
        <p:nvSpPr>
          <p:cNvPr id="4" name="Footer Placeholder 3"/>
          <p:cNvSpPr>
            <a:spLocks noGrp="1"/>
          </p:cNvSpPr>
          <p:nvPr>
            <p:ph type="ftr" sz="quarter" idx="2"/>
          </p:nvPr>
        </p:nvSpPr>
        <p:spPr>
          <a:xfrm>
            <a:off x="0" y="6948170"/>
            <a:ext cx="4160520" cy="367030"/>
          </a:xfrm>
          <a:prstGeom prst="rect">
            <a:avLst/>
          </a:prstGeom>
        </p:spPr>
        <p:txBody>
          <a:bodyPr vert="horz" lIns="96656" tIns="48328" rIns="96656" bIns="48328" rtlCol="0" anchor="b"/>
          <a:lstStyle>
            <a:lvl1pPr algn="l">
              <a:defRPr sz="1200"/>
            </a:lvl1pPr>
          </a:lstStyle>
          <a:p>
            <a:endParaRPr lang="en-US" dirty="0"/>
          </a:p>
        </p:txBody>
      </p:sp>
      <p:sp>
        <p:nvSpPr>
          <p:cNvPr id="5" name="Slide Number Placeholder 4"/>
          <p:cNvSpPr>
            <a:spLocks noGrp="1"/>
          </p:cNvSpPr>
          <p:nvPr>
            <p:ph type="sldNum" sz="quarter" idx="3"/>
          </p:nvPr>
        </p:nvSpPr>
        <p:spPr>
          <a:xfrm>
            <a:off x="5438459" y="6948170"/>
            <a:ext cx="4160520" cy="367030"/>
          </a:xfrm>
          <a:prstGeom prst="rect">
            <a:avLst/>
          </a:prstGeom>
        </p:spPr>
        <p:txBody>
          <a:bodyPr vert="horz" lIns="96656" tIns="48328" rIns="96656" bIns="48328" rtlCol="0" anchor="b"/>
          <a:lstStyle>
            <a:lvl1pPr algn="r">
              <a:defRPr sz="1200"/>
            </a:lvl1pPr>
          </a:lstStyle>
          <a:p>
            <a:fld id="{B92C1A89-F032-47DF-9249-54AC30069C2F}" type="slidenum">
              <a:rPr lang="en-US" smtClean="0"/>
              <a:t>‹#›</a:t>
            </a:fld>
            <a:endParaRPr lang="en-US" dirty="0"/>
          </a:p>
        </p:txBody>
      </p:sp>
    </p:spTree>
    <p:extLst>
      <p:ext uri="{BB962C8B-B14F-4D97-AF65-F5344CB8AC3E}">
        <p14:creationId xmlns:p14="http://schemas.microsoft.com/office/powerpoint/2010/main" val="699427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1"/>
          </a:xfrm>
          <a:prstGeom prst="rect">
            <a:avLst/>
          </a:prstGeom>
        </p:spPr>
        <p:txBody>
          <a:bodyPr vert="horz" lIns="96656" tIns="48328" rIns="96656" bIns="48328" rtlCol="0"/>
          <a:lstStyle>
            <a:lvl1pPr algn="l">
              <a:defRPr sz="1200"/>
            </a:lvl1pPr>
          </a:lstStyle>
          <a:p>
            <a:endParaRPr lang="en-US" dirty="0"/>
          </a:p>
        </p:txBody>
      </p:sp>
      <p:sp>
        <p:nvSpPr>
          <p:cNvPr id="3" name="Date Placeholder 2"/>
          <p:cNvSpPr>
            <a:spLocks noGrp="1"/>
          </p:cNvSpPr>
          <p:nvPr>
            <p:ph type="dt" idx="1"/>
          </p:nvPr>
        </p:nvSpPr>
        <p:spPr>
          <a:xfrm>
            <a:off x="5438459" y="0"/>
            <a:ext cx="4160520" cy="367031"/>
          </a:xfrm>
          <a:prstGeom prst="rect">
            <a:avLst/>
          </a:prstGeom>
        </p:spPr>
        <p:txBody>
          <a:bodyPr vert="horz" lIns="96656" tIns="48328" rIns="96656" bIns="48328" rtlCol="0"/>
          <a:lstStyle>
            <a:lvl1pPr algn="r">
              <a:defRPr sz="1200"/>
            </a:lvl1pPr>
          </a:lstStyle>
          <a:p>
            <a:fld id="{210D5251-F554-4840-8656-C813F6C02198}" type="datetimeFigureOut">
              <a:rPr lang="en-US" smtClean="0"/>
              <a:t>11/15/2023</a:t>
            </a:fld>
            <a:endParaRPr lang="en-US" dirty="0"/>
          </a:p>
        </p:txBody>
      </p:sp>
      <p:sp>
        <p:nvSpPr>
          <p:cNvPr id="4" name="Slide Image Placeholder 3"/>
          <p:cNvSpPr>
            <a:spLocks noGrp="1" noRot="1" noChangeAspect="1"/>
          </p:cNvSpPr>
          <p:nvPr>
            <p:ph type="sldImg" idx="2"/>
          </p:nvPr>
        </p:nvSpPr>
        <p:spPr>
          <a:xfrm>
            <a:off x="3155950" y="914400"/>
            <a:ext cx="3289300" cy="2468563"/>
          </a:xfrm>
          <a:prstGeom prst="rect">
            <a:avLst/>
          </a:prstGeom>
          <a:noFill/>
          <a:ln w="12700">
            <a:solidFill>
              <a:prstClr val="black"/>
            </a:solidFill>
          </a:ln>
        </p:spPr>
        <p:txBody>
          <a:bodyPr vert="horz" lIns="96656" tIns="48328" rIns="96656" bIns="48328" rtlCol="0" anchor="ctr"/>
          <a:lstStyle/>
          <a:p>
            <a:endParaRPr lang="en-US" dirty="0"/>
          </a:p>
        </p:txBody>
      </p:sp>
      <p:sp>
        <p:nvSpPr>
          <p:cNvPr id="5" name="Notes Placeholder 4"/>
          <p:cNvSpPr>
            <a:spLocks noGrp="1"/>
          </p:cNvSpPr>
          <p:nvPr>
            <p:ph type="body" sz="quarter" idx="3"/>
          </p:nvPr>
        </p:nvSpPr>
        <p:spPr>
          <a:xfrm>
            <a:off x="960120" y="3520439"/>
            <a:ext cx="7680960" cy="2880360"/>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0"/>
            <a:ext cx="4160520" cy="367030"/>
          </a:xfrm>
          <a:prstGeom prst="rect">
            <a:avLst/>
          </a:prstGeom>
        </p:spPr>
        <p:txBody>
          <a:bodyPr vert="horz" lIns="96656" tIns="48328" rIns="96656" bIns="48328" rtlCol="0" anchor="b"/>
          <a:lstStyle>
            <a:lvl1pPr algn="l">
              <a:defRPr sz="1200"/>
            </a:lvl1pPr>
          </a:lstStyle>
          <a:p>
            <a:endParaRPr lang="en-US" dirty="0"/>
          </a:p>
        </p:txBody>
      </p:sp>
      <p:sp>
        <p:nvSpPr>
          <p:cNvPr id="7" name="Slide Number Placeholder 6"/>
          <p:cNvSpPr>
            <a:spLocks noGrp="1"/>
          </p:cNvSpPr>
          <p:nvPr>
            <p:ph type="sldNum" sz="quarter" idx="5"/>
          </p:nvPr>
        </p:nvSpPr>
        <p:spPr>
          <a:xfrm>
            <a:off x="5438459" y="6948170"/>
            <a:ext cx="4160520" cy="367030"/>
          </a:xfrm>
          <a:prstGeom prst="rect">
            <a:avLst/>
          </a:prstGeom>
        </p:spPr>
        <p:txBody>
          <a:bodyPr vert="horz" lIns="96656" tIns="48328" rIns="96656" bIns="48328" rtlCol="0" anchor="b"/>
          <a:lstStyle>
            <a:lvl1pPr algn="r">
              <a:defRPr sz="1200"/>
            </a:lvl1pPr>
          </a:lstStyle>
          <a:p>
            <a:fld id="{1D77307C-2F3E-4C4C-961D-2BC4AB655816}" type="slidenum">
              <a:rPr lang="en-US" smtClean="0"/>
              <a:t>‹#›</a:t>
            </a:fld>
            <a:endParaRPr lang="en-US" dirty="0"/>
          </a:p>
        </p:txBody>
      </p:sp>
    </p:spTree>
    <p:extLst>
      <p:ext uri="{BB962C8B-B14F-4D97-AF65-F5344CB8AC3E}">
        <p14:creationId xmlns:p14="http://schemas.microsoft.com/office/powerpoint/2010/main" val="3083658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miles (40 km) from nation’s capital, 25 minutes from scenic farmland</a:t>
            </a:r>
          </a:p>
          <a:p>
            <a:r>
              <a:rPr lang="en-US" dirty="0"/>
              <a:t>#1 median household income for jurisdictions with a population of 65,000 or greater</a:t>
            </a:r>
          </a:p>
          <a:p>
            <a:endParaRPr lang="en-US" dirty="0"/>
          </a:p>
          <a:p>
            <a:endParaRPr lang="en-US" dirty="0"/>
          </a:p>
          <a:p>
            <a:r>
              <a:rPr lang="en-US" dirty="0"/>
              <a:t>#1 in business growth in Virginia – </a:t>
            </a:r>
            <a:r>
              <a:rPr lang="en-US" dirty="0" err="1"/>
              <a:t>SmartAsset</a:t>
            </a:r>
            <a:r>
              <a:rPr lang="en-US" dirty="0"/>
              <a:t>, 2017</a:t>
            </a:r>
          </a:p>
          <a:p>
            <a:r>
              <a:rPr lang="en-US" dirty="0"/>
              <a:t>International Economic Development Council recently named Loudoun County as a top-performing EDO</a:t>
            </a:r>
          </a:p>
          <a:p>
            <a:r>
              <a:rPr lang="en-US" dirty="0"/>
              <a:t>#1 median household income in the U.S. </a:t>
            </a:r>
          </a:p>
          <a:p>
            <a:r>
              <a:rPr lang="en-US" dirty="0"/>
              <a:t>#1 data center market; 70% of the world’s internet traffic</a:t>
            </a:r>
          </a:p>
          <a:p>
            <a:r>
              <a:rPr lang="en-US" sz="1200" kern="1200" dirty="0">
                <a:solidFill>
                  <a:schemeClr val="tx1"/>
                </a:solidFill>
                <a:effectLst/>
                <a:latin typeface="+mn-lt"/>
                <a:ea typeface="+mn-ea"/>
                <a:cs typeface="+mn-cs"/>
              </a:rPr>
              <a:t>Forbes.com Ranks Virginia No. 5 Best State for Business 2017</a:t>
            </a:r>
            <a:endParaRPr lang="en-US" dirty="0"/>
          </a:p>
          <a:p>
            <a:endParaRPr lang="en-US" dirty="0"/>
          </a:p>
          <a:p>
            <a:endParaRPr lang="en-US" dirty="0"/>
          </a:p>
          <a:p>
            <a:r>
              <a:rPr lang="en-US" dirty="0"/>
              <a:t>Investment study by smart asset:</a:t>
            </a:r>
            <a:r>
              <a:rPr lang="en-US" baseline="0" dirty="0"/>
              <a:t> </a:t>
            </a:r>
            <a:r>
              <a:rPr lang="en-US" sz="1200" b="0" i="0" kern="1200" dirty="0">
                <a:solidFill>
                  <a:schemeClr val="tx1"/>
                </a:solidFill>
                <a:effectLst/>
                <a:latin typeface="+mn-lt"/>
                <a:ea typeface="+mn-ea"/>
                <a:cs typeface="+mn-cs"/>
              </a:rPr>
              <a:t>The annual study ranked counties in four areas: (1) the growth in the number of businesses established in the county over a three-year time frame; (2) GDP growth in the local economy; (3) the number of new building permits per 1,000 homes, and (4) the total municipal bond debt raised by the county over the past five years, divided by the number of residents.</a:t>
            </a:r>
            <a:endParaRPr lang="en-US" dirty="0"/>
          </a:p>
          <a:p>
            <a:endParaRPr lang="en-US" dirty="0"/>
          </a:p>
        </p:txBody>
      </p:sp>
      <p:sp>
        <p:nvSpPr>
          <p:cNvPr id="4" name="Slide Number Placeholder 3"/>
          <p:cNvSpPr>
            <a:spLocks noGrp="1"/>
          </p:cNvSpPr>
          <p:nvPr>
            <p:ph type="sldNum" sz="quarter" idx="10"/>
          </p:nvPr>
        </p:nvSpPr>
        <p:spPr/>
        <p:txBody>
          <a:bodyPr/>
          <a:lstStyle/>
          <a:p>
            <a:fld id="{691025CF-D93F-471F-9924-AF33F74D13F6}" type="slidenum">
              <a:rPr lang="en-US" smtClean="0"/>
              <a:pPr/>
              <a:t>2</a:t>
            </a:fld>
            <a:endParaRPr lang="en-US" dirty="0"/>
          </a:p>
        </p:txBody>
      </p:sp>
    </p:spTree>
    <p:extLst>
      <p:ext uri="{BB962C8B-B14F-4D97-AF65-F5344CB8AC3E}">
        <p14:creationId xmlns:p14="http://schemas.microsoft.com/office/powerpoint/2010/main" val="1599553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307C-2F3E-4C4C-961D-2BC4AB655816}" type="slidenum">
              <a:rPr lang="en-US" smtClean="0"/>
              <a:t>22</a:t>
            </a:fld>
            <a:endParaRPr lang="en-US" dirty="0"/>
          </a:p>
        </p:txBody>
      </p:sp>
    </p:spTree>
    <p:extLst>
      <p:ext uri="{BB962C8B-B14F-4D97-AF65-F5344CB8AC3E}">
        <p14:creationId xmlns:p14="http://schemas.microsoft.com/office/powerpoint/2010/main" val="2438574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691025CF-D93F-471F-9924-AF33F74D13F6}" type="slidenum">
              <a:rPr lang="en-US" smtClean="0"/>
              <a:t>3</a:t>
            </a:fld>
            <a:endParaRPr lang="en-US" dirty="0"/>
          </a:p>
        </p:txBody>
      </p:sp>
    </p:spTree>
    <p:extLst>
      <p:ext uri="{BB962C8B-B14F-4D97-AF65-F5344CB8AC3E}">
        <p14:creationId xmlns:p14="http://schemas.microsoft.com/office/powerpoint/2010/main" val="2658669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691025CF-D93F-471F-9924-AF33F74D13F6}" type="slidenum">
              <a:rPr lang="en-US" smtClean="0"/>
              <a:t>4</a:t>
            </a:fld>
            <a:endParaRPr lang="en-US" dirty="0"/>
          </a:p>
        </p:txBody>
      </p:sp>
    </p:spTree>
    <p:extLst>
      <p:ext uri="{BB962C8B-B14F-4D97-AF65-F5344CB8AC3E}">
        <p14:creationId xmlns:p14="http://schemas.microsoft.com/office/powerpoint/2010/main" val="2161133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307C-2F3E-4C4C-961D-2BC4AB655816}" type="slidenum">
              <a:rPr lang="en-US" smtClean="0"/>
              <a:t>6</a:t>
            </a:fld>
            <a:endParaRPr lang="en-US" dirty="0"/>
          </a:p>
        </p:txBody>
      </p:sp>
    </p:spTree>
    <p:extLst>
      <p:ext uri="{BB962C8B-B14F-4D97-AF65-F5344CB8AC3E}">
        <p14:creationId xmlns:p14="http://schemas.microsoft.com/office/powerpoint/2010/main" val="341095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1331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a:t>
            </a:r>
          </a:p>
          <a:p>
            <a:r>
              <a:rPr lang="en-US" dirty="0"/>
              <a:t>Fiber</a:t>
            </a:r>
          </a:p>
          <a:p>
            <a:r>
              <a:rPr lang="en-US" dirty="0"/>
              <a:t>Power</a:t>
            </a:r>
          </a:p>
          <a:p>
            <a:r>
              <a:rPr lang="en-US" dirty="0"/>
              <a:t>International Airport</a:t>
            </a:r>
          </a:p>
          <a:p>
            <a:r>
              <a:rPr lang="en-US" dirty="0"/>
              <a:t>Taxes</a:t>
            </a:r>
          </a:p>
          <a:p>
            <a:r>
              <a:rPr lang="en-US" dirty="0"/>
              <a:t>Water</a:t>
            </a:r>
          </a:p>
          <a:p>
            <a:r>
              <a:rPr lang="en-US" dirty="0"/>
              <a:t>Active Industry Association</a:t>
            </a:r>
          </a:p>
          <a:p>
            <a:endParaRPr lang="en-US" dirty="0"/>
          </a:p>
        </p:txBody>
      </p:sp>
      <p:sp>
        <p:nvSpPr>
          <p:cNvPr id="4" name="Slide Number Placeholder 3"/>
          <p:cNvSpPr>
            <a:spLocks noGrp="1"/>
          </p:cNvSpPr>
          <p:nvPr>
            <p:ph type="sldNum" sz="quarter" idx="10"/>
          </p:nvPr>
        </p:nvSpPr>
        <p:spPr/>
        <p:txBody>
          <a:bodyPr/>
          <a:lstStyle/>
          <a:p>
            <a:fld id="{1D77307C-2F3E-4C4C-961D-2BC4AB655816}" type="slidenum">
              <a:rPr lang="en-US" smtClean="0"/>
              <a:t>12</a:t>
            </a:fld>
            <a:endParaRPr lang="en-US" dirty="0"/>
          </a:p>
        </p:txBody>
      </p:sp>
    </p:spTree>
    <p:extLst>
      <p:ext uri="{BB962C8B-B14F-4D97-AF65-F5344CB8AC3E}">
        <p14:creationId xmlns:p14="http://schemas.microsoft.com/office/powerpoint/2010/main" val="1878303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2A00BF-3D76-4CCA-B54A-EA8A04E32953}" type="slidenum">
              <a:rPr lang="en-US" smtClean="0"/>
              <a:t>16</a:t>
            </a:fld>
            <a:endParaRPr lang="en-US"/>
          </a:p>
        </p:txBody>
      </p:sp>
    </p:spTree>
    <p:extLst>
      <p:ext uri="{BB962C8B-B14F-4D97-AF65-F5344CB8AC3E}">
        <p14:creationId xmlns:p14="http://schemas.microsoft.com/office/powerpoint/2010/main" val="2063617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7307C-2F3E-4C4C-961D-2BC4AB655816}" type="slidenum">
              <a:rPr lang="en-US" smtClean="0"/>
              <a:t>18</a:t>
            </a:fld>
            <a:endParaRPr lang="en-US" dirty="0"/>
          </a:p>
        </p:txBody>
      </p:sp>
    </p:spTree>
    <p:extLst>
      <p:ext uri="{BB962C8B-B14F-4D97-AF65-F5344CB8AC3E}">
        <p14:creationId xmlns:p14="http://schemas.microsoft.com/office/powerpoint/2010/main" val="2480681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7307C-2F3E-4C4C-961D-2BC4AB655816}" type="slidenum">
              <a:rPr lang="en-US" smtClean="0"/>
              <a:t>21</a:t>
            </a:fld>
            <a:endParaRPr lang="en-US" dirty="0"/>
          </a:p>
        </p:txBody>
      </p:sp>
    </p:spTree>
    <p:extLst>
      <p:ext uri="{BB962C8B-B14F-4D97-AF65-F5344CB8AC3E}">
        <p14:creationId xmlns:p14="http://schemas.microsoft.com/office/powerpoint/2010/main" val="3483670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3886200"/>
            <a:ext cx="6400800" cy="1752600"/>
          </a:xfrm>
        </p:spPr>
        <p:txBody>
          <a:bodyPr/>
          <a:lstStyle>
            <a:lvl1pPr marL="0" indent="0" algn="ctr">
              <a:buNone/>
              <a:defRPr sz="3200" baseline="0">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800" b="1" dirty="0">
                <a:solidFill>
                  <a:schemeClr val="bg1">
                    <a:lumMod val="50000"/>
                  </a:schemeClr>
                </a:solidFill>
                <a:latin typeface="Arial Narrow" pitchFamily="34" charset="0"/>
                <a:cs typeface="Times New Roman" pitchFamily="18" charset="0"/>
              </a:rPr>
              <a:t>	Presenter Name</a:t>
            </a:r>
          </a:p>
          <a:p>
            <a:r>
              <a:rPr lang="en-US" sz="2800" b="1" dirty="0">
                <a:solidFill>
                  <a:schemeClr val="bg1">
                    <a:lumMod val="50000"/>
                  </a:schemeClr>
                </a:solidFill>
                <a:latin typeface="Arial Narrow" pitchFamily="34" charset="0"/>
                <a:cs typeface="Times New Roman" pitchFamily="18" charset="0"/>
              </a:rPr>
              <a:t>         Presenter Title</a:t>
            </a:r>
          </a:p>
          <a:p>
            <a:r>
              <a:rPr lang="en-US" sz="2800" b="1" dirty="0">
                <a:solidFill>
                  <a:schemeClr val="bg1">
                    <a:lumMod val="50000"/>
                  </a:schemeClr>
                </a:solidFill>
                <a:latin typeface="Arial Narrow" pitchFamily="34" charset="0"/>
                <a:cs typeface="Times New Roman" pitchFamily="18" charset="0"/>
              </a:rPr>
              <a:t>               Presentation Date</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13518"/>
          <a:stretch/>
        </p:blipFill>
        <p:spPr>
          <a:xfrm>
            <a:off x="1828800" y="1371600"/>
            <a:ext cx="5486400" cy="1967501"/>
          </a:xfrm>
          <a:prstGeom prst="rect">
            <a:avLst/>
          </a:prstGeom>
        </p:spPr>
      </p:pic>
    </p:spTree>
    <p:extLst>
      <p:ext uri="{BB962C8B-B14F-4D97-AF65-F5344CB8AC3E}">
        <p14:creationId xmlns:p14="http://schemas.microsoft.com/office/powerpoint/2010/main" val="3869095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lang="en-US" sz="2400" b="0" kern="1200" dirty="0" smtClean="0">
                <a:solidFill>
                  <a:schemeClr val="tx1">
                    <a:lumMod val="85000"/>
                    <a:lumOff val="15000"/>
                  </a:schemeClr>
                </a:solidFill>
                <a:latin typeface="Arial Narrow" pitchFamily="34" charset="0"/>
                <a:ea typeface="+mn-ea"/>
                <a:cs typeface="Times New Roman" pitchFamily="18" charset="0"/>
              </a:defRPr>
            </a:lvl1pPr>
            <a:lvl2pPr>
              <a:defRPr lang="en-US" sz="2000" b="0" kern="1200" dirty="0" smtClean="0">
                <a:solidFill>
                  <a:schemeClr val="tx1">
                    <a:lumMod val="85000"/>
                    <a:lumOff val="15000"/>
                  </a:schemeClr>
                </a:solidFill>
                <a:latin typeface="Arial Narrow"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lang="en-US" sz="2000" b="0" kern="1200" dirty="0" smtClean="0">
                <a:solidFill>
                  <a:schemeClr val="tx1">
                    <a:lumMod val="85000"/>
                    <a:lumOff val="15000"/>
                  </a:schemeClr>
                </a:solidFill>
                <a:latin typeface="Arial Narrow" pitchFamily="34" charset="0"/>
                <a:ea typeface="+mn-ea"/>
                <a:cs typeface="Times New Roman" pitchFamily="18" charset="0"/>
              </a:defRPr>
            </a:lvl3pPr>
            <a:lvl4pPr>
              <a:defRPr lang="en-US" sz="2800" b="1" kern="1200" dirty="0" smtClean="0">
                <a:solidFill>
                  <a:schemeClr val="bg1">
                    <a:lumMod val="50000"/>
                  </a:schemeClr>
                </a:solidFill>
                <a:latin typeface="Arial Narrow" pitchFamily="34" charset="0"/>
                <a:ea typeface="+mn-ea"/>
                <a:cs typeface="Times New Roman" pitchFamily="18" charset="0"/>
              </a:defRPr>
            </a:lvl4pPr>
            <a:lvl5pPr>
              <a:defRPr lang="en-US" sz="2800" b="1" kern="1200" dirty="0">
                <a:solidFill>
                  <a:schemeClr val="bg1">
                    <a:lumMod val="50000"/>
                  </a:schemeClr>
                </a:solidFill>
                <a:latin typeface="Arial Narrow" pitchFamily="34" charset="0"/>
                <a:ea typeface="+mn-ea"/>
                <a:cs typeface="Times New Roman" pitchFamily="18" charset="0"/>
              </a:defRPr>
            </a:lvl5pPr>
          </a:lstStyle>
          <a:p>
            <a:pPr lvl="0"/>
            <a:r>
              <a:rPr lang="en-US"/>
              <a:t>Click to edit Master text styles</a:t>
            </a:r>
          </a:p>
          <a:p>
            <a:pPr lvl="1"/>
            <a:r>
              <a:rPr lang="en-US"/>
              <a:t>Second level</a:t>
            </a:r>
          </a:p>
          <a:p>
            <a:pPr lvl="2"/>
            <a:r>
              <a:rPr lang="en-US"/>
              <a:t>Third level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86200" y="6307387"/>
            <a:ext cx="1371600" cy="474413"/>
          </a:xfrm>
          <a:prstGeom prst="rect">
            <a:avLst/>
          </a:prstGeom>
        </p:spPr>
      </p:pic>
    </p:spTree>
    <p:extLst>
      <p:ext uri="{BB962C8B-B14F-4D97-AF65-F5344CB8AC3E}">
        <p14:creationId xmlns:p14="http://schemas.microsoft.com/office/powerpoint/2010/main" val="2291578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86200" y="6307387"/>
            <a:ext cx="1371600" cy="474413"/>
          </a:xfrm>
          <a:prstGeom prst="rect">
            <a:avLst/>
          </a:prstGeom>
        </p:spPr>
      </p:pic>
    </p:spTree>
    <p:extLst>
      <p:ext uri="{BB962C8B-B14F-4D97-AF65-F5344CB8AC3E}">
        <p14:creationId xmlns:p14="http://schemas.microsoft.com/office/powerpoint/2010/main" val="1609393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ccoalades 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86200" y="6307387"/>
            <a:ext cx="1371600" cy="474413"/>
          </a:xfrm>
          <a:prstGeom prst="rect">
            <a:avLst/>
          </a:prstGeom>
        </p:spPr>
      </p:pic>
      <p:sp>
        <p:nvSpPr>
          <p:cNvPr id="6" name="Text Placeholder 5"/>
          <p:cNvSpPr>
            <a:spLocks noGrp="1"/>
          </p:cNvSpPr>
          <p:nvPr>
            <p:ph type="body" sz="quarter" idx="10"/>
          </p:nvPr>
        </p:nvSpPr>
        <p:spPr>
          <a:xfrm>
            <a:off x="457200" y="2438401"/>
            <a:ext cx="2468563" cy="2247900"/>
          </a:xfrm>
        </p:spPr>
        <p:style>
          <a:lnRef idx="2">
            <a:schemeClr val="accent1"/>
          </a:lnRef>
          <a:fillRef idx="1">
            <a:schemeClr val="lt1"/>
          </a:fillRef>
          <a:effectRef idx="0">
            <a:schemeClr val="accent1"/>
          </a:effectRef>
          <a:fontRef idx="none"/>
        </p:style>
        <p:txBody>
          <a:bodyPr anchor="ctr"/>
          <a:lstStyle>
            <a:lvl1pPr marL="0" indent="0" algn="ctr">
              <a:buNone/>
              <a:defRPr sz="5400"/>
            </a:lvl1pPr>
            <a:lvl2pPr marL="457200" indent="0" algn="ctr">
              <a:buNone/>
              <a:defRPr sz="2400"/>
            </a:lvl2pPr>
            <a:lvl3pPr marL="914400" indent="0" algn="ctr">
              <a:buNone/>
              <a:defRPr/>
            </a:lvl3pPr>
            <a:lvl4pPr marL="18288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1"/>
          </p:nvPr>
        </p:nvSpPr>
        <p:spPr>
          <a:xfrm>
            <a:off x="3337718" y="2438401"/>
            <a:ext cx="2468563" cy="2247900"/>
          </a:xfrm>
        </p:spPr>
        <p:style>
          <a:lnRef idx="2">
            <a:schemeClr val="accent1"/>
          </a:lnRef>
          <a:fillRef idx="1">
            <a:schemeClr val="lt1"/>
          </a:fillRef>
          <a:effectRef idx="0">
            <a:schemeClr val="accent1"/>
          </a:effectRef>
          <a:fontRef idx="none"/>
        </p:style>
        <p:txBody>
          <a:bodyPr anchor="ctr"/>
          <a:lstStyle>
            <a:lvl1pPr marL="0" indent="0" algn="ctr">
              <a:buNone/>
              <a:defRPr sz="5400"/>
            </a:lvl1pPr>
            <a:lvl2pPr marL="457200" indent="0" algn="ctr">
              <a:buNone/>
              <a:defRPr sz="2400"/>
            </a:lvl2pPr>
            <a:lvl3pPr marL="914400" indent="0" algn="ctr">
              <a:buNone/>
              <a:defRPr/>
            </a:lvl3pPr>
            <a:lvl4pPr marL="18288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5"/>
          <p:cNvSpPr>
            <a:spLocks noGrp="1"/>
          </p:cNvSpPr>
          <p:nvPr>
            <p:ph type="body" sz="quarter" idx="12"/>
          </p:nvPr>
        </p:nvSpPr>
        <p:spPr>
          <a:xfrm>
            <a:off x="6218237" y="2438400"/>
            <a:ext cx="2468563" cy="2247900"/>
          </a:xfrm>
        </p:spPr>
        <p:style>
          <a:lnRef idx="2">
            <a:schemeClr val="accent1"/>
          </a:lnRef>
          <a:fillRef idx="1">
            <a:schemeClr val="lt1"/>
          </a:fillRef>
          <a:effectRef idx="0">
            <a:schemeClr val="accent1"/>
          </a:effectRef>
          <a:fontRef idx="none"/>
        </p:style>
        <p:txBody>
          <a:bodyPr anchor="ctr"/>
          <a:lstStyle>
            <a:lvl1pPr marL="0" indent="0" algn="ctr">
              <a:buNone/>
              <a:defRPr sz="5400"/>
            </a:lvl1pPr>
            <a:lvl2pPr marL="457200" indent="0" algn="ctr">
              <a:buNone/>
              <a:defRPr sz="2400"/>
            </a:lvl2pPr>
            <a:lvl3pPr marL="914400" indent="0" algn="ctr">
              <a:buNone/>
              <a:defRPr/>
            </a:lvl3pPr>
            <a:lvl4pPr marL="18288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9742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400" baseline="0">
                <a:solidFill>
                  <a:schemeClr val="tx1">
                    <a:lumMod val="85000"/>
                    <a:lumOff val="15000"/>
                  </a:schemeClr>
                </a:solidFill>
              </a:defRPr>
            </a:lvl1pPr>
            <a:lvl2pPr>
              <a:defRPr sz="2000">
                <a:solidFill>
                  <a:schemeClr val="tx1">
                    <a:lumMod val="85000"/>
                    <a:lumOff val="15000"/>
                  </a:schemeClr>
                </a:solidFill>
              </a:defRPr>
            </a:lvl2pPr>
            <a:lvl3pPr marL="1143000" indent="-228600" algn="l" defTabSz="914400" rtl="0" eaLnBrk="1" latinLnBrk="0" hangingPunct="1">
              <a:spcBef>
                <a:spcPct val="20000"/>
              </a:spcBef>
              <a:buFont typeface="Arial" pitchFamily="34" charset="0"/>
              <a:buChar char="»"/>
              <a:defRPr sz="1800">
                <a:solidFill>
                  <a:schemeClr val="tx1">
                    <a:lumMod val="85000"/>
                    <a:lumOff val="15000"/>
                  </a:schemeClr>
                </a:solidFill>
              </a:defRPr>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600200"/>
            <a:ext cx="4038600" cy="4525963"/>
          </a:xfrm>
        </p:spPr>
        <p:txBody>
          <a:bodyPr>
            <a:normAutofit/>
          </a:bodyPr>
          <a:lstStyle>
            <a:lvl1pPr>
              <a:defRPr sz="2400">
                <a:solidFill>
                  <a:schemeClr val="tx1">
                    <a:lumMod val="85000"/>
                    <a:lumOff val="15000"/>
                  </a:schemeClr>
                </a:solidFill>
              </a:defRPr>
            </a:lvl1pPr>
            <a:lvl2pPr>
              <a:defRPr sz="2000">
                <a:solidFill>
                  <a:schemeClr val="tx1">
                    <a:lumMod val="85000"/>
                    <a:lumOff val="15000"/>
                  </a:schemeClr>
                </a:solidFill>
              </a:defRPr>
            </a:lvl2pPr>
            <a:lvl3pPr marL="1143000" indent="-228600" algn="l" defTabSz="914400" rtl="0" eaLnBrk="1" latinLnBrk="0" hangingPunct="1">
              <a:spcBef>
                <a:spcPct val="20000"/>
              </a:spcBef>
              <a:buFont typeface="Arial" pitchFamily="34" charset="0"/>
              <a:buChar char="»"/>
              <a:defRPr sz="1800">
                <a:solidFill>
                  <a:schemeClr val="tx1">
                    <a:lumMod val="85000"/>
                    <a:lumOff val="15000"/>
                  </a:schemeClr>
                </a:solidFill>
              </a:defRPr>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86200" y="6307387"/>
            <a:ext cx="1371600" cy="474413"/>
          </a:xfrm>
          <a:prstGeom prst="rect">
            <a:avLst/>
          </a:prstGeom>
        </p:spPr>
      </p:pic>
    </p:spTree>
    <p:extLst>
      <p:ext uri="{BB962C8B-B14F-4D97-AF65-F5344CB8AC3E}">
        <p14:creationId xmlns:p14="http://schemas.microsoft.com/office/powerpoint/2010/main" val="1770889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b="0">
                <a:solidFill>
                  <a:schemeClr val="tx1">
                    <a:lumMod val="85000"/>
                    <a:lumOff val="15000"/>
                  </a:schemeClr>
                </a:solidFill>
                <a:latin typeface="Arial" pitchFamily="34" charset="0"/>
              </a:defRPr>
            </a:lvl1pPr>
            <a:lvl2pPr>
              <a:defRPr sz="1800" b="0">
                <a:solidFill>
                  <a:schemeClr val="tx1">
                    <a:lumMod val="85000"/>
                    <a:lumOff val="15000"/>
                  </a:schemeClr>
                </a:solidFill>
                <a:latin typeface="Arial" pitchFamily="34" charset="0"/>
              </a:defRPr>
            </a:lvl2pPr>
            <a:lvl3pPr marL="1143000" indent="-228600" algn="l" defTabSz="914400" rtl="0" eaLnBrk="1" latinLnBrk="0" hangingPunct="1">
              <a:spcBef>
                <a:spcPct val="20000"/>
              </a:spcBef>
              <a:buFont typeface="Arial" pitchFamily="34" charset="0"/>
              <a:buChar char="»"/>
              <a:defRPr sz="1600" b="0">
                <a:solidFill>
                  <a:schemeClr val="tx1">
                    <a:lumMod val="85000"/>
                    <a:lumOff val="15000"/>
                  </a:schemeClr>
                </a:solidFill>
                <a:latin typeface="Arial" pitchFamily="34" charset="0"/>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b="0">
                <a:solidFill>
                  <a:schemeClr val="tx1">
                    <a:lumMod val="85000"/>
                    <a:lumOff val="15000"/>
                  </a:schemeClr>
                </a:solidFill>
                <a:latin typeface="Arial" panose="020B0604020202020204" pitchFamily="34" charset="0"/>
                <a:cs typeface="Arial" panose="020B0604020202020204" pitchFamily="34" charset="0"/>
              </a:defRPr>
            </a:lvl1pPr>
            <a:lvl2pPr>
              <a:defRPr sz="1800" b="0">
                <a:solidFill>
                  <a:schemeClr val="tx1">
                    <a:lumMod val="85000"/>
                    <a:lumOff val="15000"/>
                  </a:schemeClr>
                </a:solidFill>
                <a:latin typeface="Arial" panose="020B0604020202020204" pitchFamily="34" charset="0"/>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600" b="0">
                <a:solidFill>
                  <a:schemeClr val="tx1">
                    <a:lumMod val="85000"/>
                    <a:lumOff val="15000"/>
                  </a:schemeClr>
                </a:solidFill>
                <a:latin typeface="Arial" panose="020B0604020202020204" pitchFamily="34" charset="0"/>
                <a:cs typeface="Arial" panose="020B0604020202020204" pitchFamily="34" charset="0"/>
              </a:defRPr>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86200" y="6307387"/>
            <a:ext cx="1371600" cy="474413"/>
          </a:xfrm>
          <a:prstGeom prst="rect">
            <a:avLst/>
          </a:prstGeom>
        </p:spPr>
      </p:pic>
    </p:spTree>
    <p:extLst>
      <p:ext uri="{BB962C8B-B14F-4D97-AF65-F5344CB8AC3E}">
        <p14:creationId xmlns:p14="http://schemas.microsoft.com/office/powerpoint/2010/main" val="364772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lstStyle/>
          <a:p>
            <a:r>
              <a:rPr lang="en-US"/>
              <a:t>Click to edit Master title style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86200" y="6307387"/>
            <a:ext cx="1371600" cy="474413"/>
          </a:xfrm>
          <a:prstGeom prst="rect">
            <a:avLst/>
          </a:prstGeom>
        </p:spPr>
      </p:pic>
    </p:spTree>
    <p:extLst>
      <p:ext uri="{BB962C8B-B14F-4D97-AF65-F5344CB8AC3E}">
        <p14:creationId xmlns:p14="http://schemas.microsoft.com/office/powerpoint/2010/main" val="1065394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86200" y="6307387"/>
            <a:ext cx="1371600" cy="474413"/>
          </a:xfrm>
          <a:prstGeom prst="rect">
            <a:avLst/>
          </a:prstGeom>
        </p:spPr>
      </p:pic>
    </p:spTree>
    <p:extLst>
      <p:ext uri="{BB962C8B-B14F-4D97-AF65-F5344CB8AC3E}">
        <p14:creationId xmlns:p14="http://schemas.microsoft.com/office/powerpoint/2010/main" val="1157530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marL="1143000" lvl="2" indent="-228600" algn="l" defTabSz="914400" rtl="0" eaLnBrk="1" latinLnBrk="0" hangingPunct="1">
              <a:spcBef>
                <a:spcPct val="20000"/>
              </a:spcBef>
              <a:buFont typeface="Arial" pitchFamily="34" charset="0"/>
              <a:buChar char="»"/>
            </a:pPr>
            <a:r>
              <a:rPr lang="en-US" dirty="0"/>
              <a:t>Third level</a:t>
            </a:r>
          </a:p>
        </p:txBody>
      </p:sp>
      <p:sp>
        <p:nvSpPr>
          <p:cNvPr id="8" name="Rectangle 7"/>
          <p:cNvSpPr/>
          <p:nvPr/>
        </p:nvSpPr>
        <p:spPr>
          <a:xfrm>
            <a:off x="0" y="259080"/>
            <a:ext cx="9144000" cy="228600"/>
          </a:xfrm>
          <a:prstGeom prst="rect">
            <a:avLst/>
          </a:prstGeom>
          <a:solidFill>
            <a:srgbClr val="D20000"/>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6138512"/>
            <a:ext cx="9144000" cy="7315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 Narrow" pitchFamily="34" charset="0"/>
              </a:rPr>
              <a:t>1-(800)-LOUDOUN                                                       	biz.loudoun.gov</a:t>
            </a:r>
          </a:p>
        </p:txBody>
      </p:sp>
      <p:sp>
        <p:nvSpPr>
          <p:cNvPr id="6" name="TextBox 5"/>
          <p:cNvSpPr txBox="1"/>
          <p:nvPr userDrawn="1"/>
        </p:nvSpPr>
        <p:spPr>
          <a:xfrm>
            <a:off x="8686800" y="6488668"/>
            <a:ext cx="457200" cy="246221"/>
          </a:xfrm>
          <a:prstGeom prst="rect">
            <a:avLst/>
          </a:prstGeom>
          <a:noFill/>
        </p:spPr>
        <p:txBody>
          <a:bodyPr wrap="square" rtlCol="0">
            <a:spAutoFit/>
          </a:bodyPr>
          <a:lstStyle/>
          <a:p>
            <a:fld id="{85E39E0B-2CDF-4BF4-9421-25EA926BFE5D}" type="slidenum">
              <a:rPr lang="en-US" sz="1000" smtClean="0">
                <a:solidFill>
                  <a:schemeClr val="bg1"/>
                </a:solidFill>
                <a:latin typeface="+mj-lt"/>
              </a:rPr>
              <a:t>‹#›</a:t>
            </a:fld>
            <a:endParaRPr lang="en-US" dirty="0">
              <a:solidFill>
                <a:schemeClr val="bg1"/>
              </a:solidFill>
              <a:latin typeface="+mj-lt"/>
            </a:endParaRPr>
          </a:p>
        </p:txBody>
      </p:sp>
    </p:spTree>
    <p:extLst>
      <p:ext uri="{BB962C8B-B14F-4D97-AF65-F5344CB8AC3E}">
        <p14:creationId xmlns:p14="http://schemas.microsoft.com/office/powerpoint/2010/main" val="205540379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7" r:id="rId4"/>
    <p:sldLayoutId id="2147483762" r:id="rId5"/>
    <p:sldLayoutId id="2147483763" r:id="rId6"/>
    <p:sldLayoutId id="2147483764" r:id="rId7"/>
    <p:sldLayoutId id="2147483765" r:id="rId8"/>
  </p:sldLayoutIdLst>
  <p:hf hdr="0" ftr="0" dt="0"/>
  <p:txStyles>
    <p:titleStyle>
      <a:lvl1pPr algn="ctr" defTabSz="914400" rtl="0" eaLnBrk="1" latinLnBrk="0" hangingPunct="1">
        <a:spcBef>
          <a:spcPct val="0"/>
        </a:spcBef>
        <a:buNone/>
        <a:defRPr lang="en-US" sz="4000" b="1" kern="1200" cap="small" dirty="0">
          <a:solidFill>
            <a:schemeClr val="tx1"/>
          </a:solidFill>
          <a:latin typeface="Arial Narrow" pitchFamily="34" charset="0"/>
          <a:ea typeface="+mj-ea"/>
          <a:cs typeface="+mj-cs"/>
        </a:defRPr>
      </a:lvl1pPr>
    </p:titleStyle>
    <p:bodyStyle>
      <a:lvl1pPr marL="342900" indent="-342900" algn="l" defTabSz="914400" rtl="0" eaLnBrk="1" latinLnBrk="0" hangingPunct="1">
        <a:spcBef>
          <a:spcPct val="20000"/>
        </a:spcBef>
        <a:spcAft>
          <a:spcPts val="600"/>
        </a:spcAft>
        <a:buFont typeface="Arial" panose="020B0604020202020204" pitchFamily="34" charset="0"/>
        <a:buChar char="•"/>
        <a:defRPr lang="en-US" sz="2400" b="0" kern="1200" dirty="0" smtClean="0">
          <a:solidFill>
            <a:schemeClr val="tx1">
              <a:lumMod val="85000"/>
              <a:lumOff val="15000"/>
            </a:schemeClr>
          </a:solidFill>
          <a:latin typeface="Arial Narrow" pitchFamily="34" charset="0"/>
          <a:ea typeface="+mn-ea"/>
          <a:cs typeface="Times New Roman" pitchFamily="18" charset="0"/>
        </a:defRPr>
      </a:lvl1pPr>
      <a:lvl2pPr marL="742950" indent="-285750" algn="l" defTabSz="914400" rtl="0" eaLnBrk="1" latinLnBrk="0" hangingPunct="1">
        <a:spcBef>
          <a:spcPct val="20000"/>
        </a:spcBef>
        <a:buSzPct val="130000"/>
        <a:buFont typeface="Arial" panose="020B0604020202020204" pitchFamily="34" charset="0"/>
        <a:buChar char="•"/>
        <a:defRPr lang="en-US" sz="2000" b="0" kern="1200" dirty="0" smtClean="0">
          <a:solidFill>
            <a:schemeClr val="tx1">
              <a:lumMod val="85000"/>
              <a:lumOff val="15000"/>
            </a:schemeClr>
          </a:solidFill>
          <a:latin typeface="Arial Narrow"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lang="en-US" sz="2000" b="0" kern="1200" baseline="0" dirty="0" smtClean="0">
          <a:solidFill>
            <a:schemeClr val="tx1">
              <a:lumMod val="85000"/>
              <a:lumOff val="15000"/>
            </a:schemeClr>
          </a:solidFill>
          <a:latin typeface="Arial Narrow" pitchFamily="34" charset="0"/>
          <a:ea typeface="+mn-ea"/>
          <a:cs typeface="Times New Roman" pitchFamily="18" charset="0"/>
        </a:defRPr>
      </a:lvl3pPr>
      <a:lvl4pPr marL="2057400" indent="-228600" algn="l" defTabSz="914400" rtl="0" eaLnBrk="1" latinLnBrk="0" hangingPunct="1">
        <a:spcBef>
          <a:spcPct val="20000"/>
        </a:spcBef>
        <a:buFont typeface="Arial" pitchFamily="34" charset="0"/>
        <a:buChar char="–"/>
        <a:defRPr lang="en-US" sz="2800" b="1" kern="1200" dirty="0" smtClean="0">
          <a:solidFill>
            <a:schemeClr val="bg1">
              <a:lumMod val="50000"/>
            </a:schemeClr>
          </a:solidFill>
          <a:latin typeface="Arial Narrow"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lang="en-US" sz="2800" b="1" kern="1200" dirty="0" smtClean="0">
          <a:solidFill>
            <a:schemeClr val="bg1">
              <a:lumMod val="50000"/>
            </a:schemeClr>
          </a:solidFill>
          <a:latin typeface="Arial Narrow"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26.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jp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1.bin"/><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orange, sunset&#10;&#10;Description automatically generated">
            <a:extLst>
              <a:ext uri="{FF2B5EF4-FFF2-40B4-BE49-F238E27FC236}">
                <a16:creationId xmlns:a16="http://schemas.microsoft.com/office/drawing/2014/main" id="{F83F25C5-D7F1-5DC2-66E1-7C6DEE01086C}"/>
              </a:ext>
            </a:extLst>
          </p:cNvPr>
          <p:cNvPicPr>
            <a:picLocks noChangeAspect="1"/>
          </p:cNvPicPr>
          <p:nvPr/>
        </p:nvPicPr>
        <p:blipFill rotWithShape="1">
          <a:blip r:embed="rId2">
            <a:extLst>
              <a:ext uri="{28A0092B-C50C-407E-A947-70E740481C1C}">
                <a14:useLocalDpi xmlns:a14="http://schemas.microsoft.com/office/drawing/2010/main" val="0"/>
              </a:ext>
            </a:extLst>
          </a:blip>
          <a:srcRect l="20241" r="5220" b="615"/>
          <a:stretch/>
        </p:blipFill>
        <p:spPr>
          <a:xfrm>
            <a:off x="0" y="0"/>
            <a:ext cx="9144000" cy="6858000"/>
          </a:xfrm>
          <a:prstGeom prst="rect">
            <a:avLst/>
          </a:prstGeom>
        </p:spPr>
      </p:pic>
      <p:sp>
        <p:nvSpPr>
          <p:cNvPr id="2" name="Rectangle 1">
            <a:extLst>
              <a:ext uri="{FF2B5EF4-FFF2-40B4-BE49-F238E27FC236}">
                <a16:creationId xmlns:a16="http://schemas.microsoft.com/office/drawing/2014/main" id="{68DFFBF2-8BA0-A440-2496-57D062A08136}"/>
              </a:ext>
            </a:extLst>
          </p:cNvPr>
          <p:cNvSpPr/>
          <p:nvPr/>
        </p:nvSpPr>
        <p:spPr>
          <a:xfrm>
            <a:off x="0" y="3897984"/>
            <a:ext cx="9144000" cy="2960016"/>
          </a:xfrm>
          <a:prstGeom prst="rect">
            <a:avLst/>
          </a:prstGeom>
          <a:gradFill>
            <a:gsLst>
              <a:gs pos="0">
                <a:schemeClr val="accent1">
                  <a:lumMod val="5000"/>
                  <a:lumOff val="95000"/>
                  <a:alpha val="10000"/>
                </a:schemeClr>
              </a:gs>
              <a:gs pos="64000">
                <a:schemeClr val="accent1">
                  <a:alpha val="90000"/>
                </a:schemeClr>
              </a:gs>
              <a:gs pos="82000">
                <a:schemeClr val="tx2">
                  <a:alpha val="95000"/>
                </a:schemeClr>
              </a:gs>
              <a:gs pos="100000">
                <a:schemeClr val="tx2">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96011" y="5754174"/>
            <a:ext cx="8878579" cy="867748"/>
          </a:xfrm>
        </p:spPr>
        <p:txBody>
          <a:bodyPr>
            <a:normAutofit fontScale="92500" lnSpcReduction="20000"/>
          </a:bodyPr>
          <a:lstStyle/>
          <a:p>
            <a:r>
              <a:rPr lang="en-US" dirty="0">
                <a:solidFill>
                  <a:schemeClr val="bg1"/>
                </a:solidFill>
              </a:rPr>
              <a:t>The Making of Data Center Alley – How Ashburn, VA Became the Top Data Center Market in the World</a:t>
            </a:r>
          </a:p>
        </p:txBody>
      </p:sp>
      <p:pic>
        <p:nvPicPr>
          <p:cNvPr id="7" name="Picture 6" descr="Logo&#10;&#10;Description automatically generated with low confidence">
            <a:extLst>
              <a:ext uri="{FF2B5EF4-FFF2-40B4-BE49-F238E27FC236}">
                <a16:creationId xmlns:a16="http://schemas.microsoft.com/office/drawing/2014/main" id="{0216D9F1-CAC3-FB84-5D31-664CCE9CA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3902" y="1064158"/>
            <a:ext cx="1780688" cy="761840"/>
          </a:xfrm>
          <a:prstGeom prst="rect">
            <a:avLst/>
          </a:prstGeom>
        </p:spPr>
      </p:pic>
    </p:spTree>
    <p:extLst>
      <p:ext uri="{BB962C8B-B14F-4D97-AF65-F5344CB8AC3E}">
        <p14:creationId xmlns:p14="http://schemas.microsoft.com/office/powerpoint/2010/main" val="4147134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p&#10;&#10;Description automatically generated">
            <a:extLst>
              <a:ext uri="{FF2B5EF4-FFF2-40B4-BE49-F238E27FC236}">
                <a16:creationId xmlns:a16="http://schemas.microsoft.com/office/drawing/2014/main" id="{0E0A124A-01DC-609F-A4F7-594882022C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47" t="4985" r="2286" b="14590"/>
          <a:stretch/>
        </p:blipFill>
        <p:spPr>
          <a:xfrm>
            <a:off x="2488071" y="935003"/>
            <a:ext cx="4167858" cy="4828967"/>
          </a:xfrm>
          <a:prstGeom prst="rect">
            <a:avLst/>
          </a:prstGeom>
        </p:spPr>
      </p:pic>
    </p:spTree>
    <p:extLst>
      <p:ext uri="{BB962C8B-B14F-4D97-AF65-F5344CB8AC3E}">
        <p14:creationId xmlns:p14="http://schemas.microsoft.com/office/powerpoint/2010/main" val="640723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ap&#10;&#10;Description automatically generated">
            <a:extLst>
              <a:ext uri="{FF2B5EF4-FFF2-40B4-BE49-F238E27FC236}">
                <a16:creationId xmlns:a16="http://schemas.microsoft.com/office/drawing/2014/main" id="{BB2F644C-A3D3-C1FB-1274-9123632B4A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91" t="6660" r="2615" b="14829"/>
          <a:stretch/>
        </p:blipFill>
        <p:spPr>
          <a:xfrm>
            <a:off x="2425149" y="913372"/>
            <a:ext cx="4244008" cy="4783621"/>
          </a:xfrm>
          <a:prstGeom prst="rect">
            <a:avLst/>
          </a:prstGeom>
        </p:spPr>
      </p:pic>
    </p:spTree>
    <p:extLst>
      <p:ext uri="{BB962C8B-B14F-4D97-AF65-F5344CB8AC3E}">
        <p14:creationId xmlns:p14="http://schemas.microsoft.com/office/powerpoint/2010/main" val="3798504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Ashburn, VA Advantages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5967778"/>
              </p:ext>
            </p:extLst>
          </p:nvPr>
        </p:nvGraphicFramePr>
        <p:xfrm>
          <a:off x="457200" y="141763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4687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a:t>
            </a:r>
          </a:p>
        </p:txBody>
      </p:sp>
      <p:sp>
        <p:nvSpPr>
          <p:cNvPr id="3" name="Content Placeholder 2"/>
          <p:cNvSpPr>
            <a:spLocks noGrp="1"/>
          </p:cNvSpPr>
          <p:nvPr>
            <p:ph idx="1"/>
          </p:nvPr>
        </p:nvSpPr>
        <p:spPr/>
        <p:txBody>
          <a:bodyPr/>
          <a:lstStyle/>
          <a:p>
            <a:r>
              <a:rPr lang="en-US" sz="2000" b="1" dirty="0"/>
              <a:t>Actual Peak Load: </a:t>
            </a:r>
            <a:r>
              <a:rPr lang="en-US" sz="2000" dirty="0"/>
              <a:t>Over 2.8GW of Load</a:t>
            </a:r>
          </a:p>
          <a:p>
            <a:r>
              <a:rPr lang="en-US" sz="2000" b="1" dirty="0"/>
              <a:t>Annual Load Increase: </a:t>
            </a:r>
            <a:r>
              <a:rPr lang="en-US" sz="2000" dirty="0"/>
              <a:t>100-200 MWs</a:t>
            </a:r>
          </a:p>
          <a:p>
            <a:r>
              <a:rPr lang="en-US" sz="2000" b="1" dirty="0"/>
              <a:t>500kV Transmission Ring (the first of its kind) feeding multiple 230kV transmission networks in Ashburn</a:t>
            </a:r>
          </a:p>
          <a:p>
            <a:r>
              <a:rPr lang="en-US" sz="2000" b="1" dirty="0"/>
              <a:t>New “Southern” high-voltage line will be completed in late 2026</a:t>
            </a:r>
          </a:p>
          <a:p>
            <a:r>
              <a:rPr lang="en-US" sz="2000" b="1" dirty="0"/>
              <a:t>New “Northern” high-voltage line to be completed in 2028</a:t>
            </a:r>
          </a:p>
          <a:p>
            <a:r>
              <a:rPr lang="en-US" sz="2000" b="1" dirty="0"/>
              <a:t>Substations served multiple 230kV sources</a:t>
            </a:r>
          </a:p>
          <a:p>
            <a:r>
              <a:rPr lang="en-US" sz="2000" dirty="0"/>
              <a:t>Dominion Energy currently has </a:t>
            </a:r>
            <a:r>
              <a:rPr lang="en-US" sz="2000" b="1" dirty="0"/>
              <a:t>more than 15 substations in service or under development</a:t>
            </a:r>
            <a:r>
              <a:rPr lang="en-US" sz="2000" dirty="0"/>
              <a:t> in approximately a 1.5 mile radius</a:t>
            </a:r>
          </a:p>
          <a:p>
            <a:endParaRPr lang="en-US" dirty="0"/>
          </a:p>
        </p:txBody>
      </p:sp>
      <p:pic>
        <p:nvPicPr>
          <p:cNvPr id="7" name="Picture 6" descr="Dominion_Energy®_Horizontal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4447" y="5057671"/>
            <a:ext cx="1645920" cy="758667"/>
          </a:xfrm>
          <a:prstGeom prst="rect">
            <a:avLst/>
          </a:prstGeom>
        </p:spPr>
      </p:pic>
    </p:spTree>
    <p:extLst>
      <p:ext uri="{BB962C8B-B14F-4D97-AF65-F5344CB8AC3E}">
        <p14:creationId xmlns:p14="http://schemas.microsoft.com/office/powerpoint/2010/main" val="28953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Commitment to Sustainability</a:t>
            </a:r>
            <a:endParaRPr lang="en-US" dirty="0"/>
          </a:p>
        </p:txBody>
      </p:sp>
      <p:sp>
        <p:nvSpPr>
          <p:cNvPr id="5" name="Content Placeholder 4"/>
          <p:cNvSpPr>
            <a:spLocks noGrp="1"/>
          </p:cNvSpPr>
          <p:nvPr>
            <p:ph sz="half" idx="1"/>
          </p:nvPr>
        </p:nvSpPr>
        <p:spPr/>
        <p:txBody>
          <a:bodyPr>
            <a:normAutofit/>
          </a:bodyPr>
          <a:lstStyle/>
          <a:p>
            <a:r>
              <a:rPr lang="en-US" dirty="0"/>
              <a:t>Currently generate 2,600 MW of clean energy in ten states. </a:t>
            </a:r>
          </a:p>
          <a:p>
            <a:r>
              <a:rPr lang="en-US" dirty="0"/>
              <a:t>Coastal Virginia Offshore Wind project is the first offshore wind initiative in the mid-Atlantic. </a:t>
            </a:r>
          </a:p>
          <a:p>
            <a:r>
              <a:rPr lang="en-US" dirty="0"/>
              <a:t>Committed to 3,000 megawatts of solar and wind energy under development or in operation by later this year.</a:t>
            </a:r>
          </a:p>
          <a:p>
            <a:r>
              <a:rPr lang="en-US" dirty="0"/>
              <a:t>16,000 </a:t>
            </a:r>
            <a:r>
              <a:rPr lang="en-US"/>
              <a:t>MW planned. </a:t>
            </a:r>
            <a:endParaRPr lang="en-US" dirty="0"/>
          </a:p>
          <a:p>
            <a:endParaRPr lang="en-US"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11" r="34550" b="6845"/>
          <a:stretch/>
        </p:blipFill>
        <p:spPr bwMode="auto">
          <a:xfrm>
            <a:off x="4581427" y="1600199"/>
            <a:ext cx="4229100" cy="4216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Dominion_Energy®_Horizontal_RGB.png"/>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harpenSoften amount="6000"/>
                    </a14:imgEffect>
                    <a14:imgEffect>
                      <a14:brightnessContrast bright="73000" contrast="100000"/>
                    </a14:imgEffect>
                  </a14:imgLayer>
                </a14:imgProps>
              </a:ext>
              <a:ext uri="{28A0092B-C50C-407E-A947-70E740481C1C}">
                <a14:useLocalDpi xmlns:a14="http://schemas.microsoft.com/office/drawing/2010/main" val="0"/>
              </a:ext>
            </a:extLst>
          </a:blip>
          <a:stretch>
            <a:fillRect/>
          </a:stretch>
        </p:blipFill>
        <p:spPr>
          <a:xfrm>
            <a:off x="7064447" y="5057671"/>
            <a:ext cx="1645920" cy="758667"/>
          </a:xfrm>
          <a:prstGeom prst="rect">
            <a:avLst/>
          </a:prstGeom>
        </p:spPr>
      </p:pic>
      <p:pic>
        <p:nvPicPr>
          <p:cNvPr id="9" name="Picture 8" descr="Dominion_Energy®_Horizontal_RGB.png"/>
          <p:cNvPicPr>
            <a:picLocks noChangeAspect="1"/>
          </p:cNvPicPr>
          <p:nvPr/>
        </p:nvPicPr>
        <p:blipFill rotWithShape="1">
          <a:blip r:embed="rId5" cstate="print">
            <a:extLst>
              <a:ext uri="{28A0092B-C50C-407E-A947-70E740481C1C}">
                <a14:useLocalDpi xmlns:a14="http://schemas.microsoft.com/office/drawing/2010/main" val="0"/>
              </a:ext>
            </a:extLst>
          </a:blip>
          <a:srcRect r="64147"/>
          <a:stretch/>
        </p:blipFill>
        <p:spPr>
          <a:xfrm>
            <a:off x="7064447" y="5057670"/>
            <a:ext cx="590118" cy="758667"/>
          </a:xfrm>
          <a:prstGeom prst="rect">
            <a:avLst/>
          </a:prstGeom>
        </p:spPr>
      </p:pic>
    </p:spTree>
    <p:extLst>
      <p:ext uri="{BB962C8B-B14F-4D97-AF65-F5344CB8AC3E}">
        <p14:creationId xmlns:p14="http://schemas.microsoft.com/office/powerpoint/2010/main" val="1012037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a:t>
            </a:r>
          </a:p>
        </p:txBody>
      </p:sp>
      <p:pic>
        <p:nvPicPr>
          <p:cNvPr id="5" name="Content Placeholder 4" descr="Logo, company name&#10;&#10;Description automatically generated">
            <a:extLst>
              <a:ext uri="{FF2B5EF4-FFF2-40B4-BE49-F238E27FC236}">
                <a16:creationId xmlns:a16="http://schemas.microsoft.com/office/drawing/2014/main" id="{16C10B96-B4A1-DECE-A050-DD92178B612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53806" y="4208368"/>
            <a:ext cx="1880820" cy="1611447"/>
          </a:xfrm>
        </p:spPr>
      </p:pic>
      <p:sp>
        <p:nvSpPr>
          <p:cNvPr id="3" name="Content Placeholder 2">
            <a:extLst>
              <a:ext uri="{FF2B5EF4-FFF2-40B4-BE49-F238E27FC236}">
                <a16:creationId xmlns:a16="http://schemas.microsoft.com/office/drawing/2014/main" id="{DD3BE016-47B9-D914-838C-0661C629A9FB}"/>
              </a:ext>
            </a:extLst>
          </p:cNvPr>
          <p:cNvSpPr>
            <a:spLocks noGrp="1"/>
          </p:cNvSpPr>
          <p:nvPr>
            <p:ph sz="half" idx="2"/>
          </p:nvPr>
        </p:nvSpPr>
        <p:spPr>
          <a:xfrm>
            <a:off x="4648200" y="1600200"/>
            <a:ext cx="3864580" cy="4525963"/>
          </a:xfrm>
        </p:spPr>
        <p:txBody>
          <a:bodyPr vert="horz" lIns="91440" tIns="45720" rIns="91440" bIns="45720" rtlCol="0" anchor="t">
            <a:normAutofit/>
          </a:bodyPr>
          <a:lstStyle/>
          <a:p>
            <a:pPr marL="285750" indent="-285750">
              <a:spcBef>
                <a:spcPts val="0"/>
              </a:spcBef>
              <a:spcAft>
                <a:spcPts val="0"/>
              </a:spcAft>
              <a:buFont typeface="Arial,Sans-Serif" panose="020B0604020202020204" pitchFamily="34" charset="0"/>
            </a:pPr>
            <a:r>
              <a:rPr lang="en-US" dirty="0">
                <a:latin typeface="Arial Narrow"/>
                <a:cs typeface="Times New Roman"/>
              </a:rPr>
              <a:t>20 miles of pipeline</a:t>
            </a:r>
          </a:p>
          <a:p>
            <a:pPr>
              <a:spcBef>
                <a:spcPts val="0"/>
              </a:spcBef>
              <a:spcAft>
                <a:spcPts val="0"/>
              </a:spcAft>
            </a:pPr>
            <a:endParaRPr lang="en-US" dirty="0"/>
          </a:p>
          <a:p>
            <a:pPr marL="285750" indent="-285750">
              <a:spcBef>
                <a:spcPts val="0"/>
              </a:spcBef>
              <a:spcAft>
                <a:spcPts val="0"/>
              </a:spcAft>
              <a:buFont typeface="Arial,Sans-Serif" panose="020B0604020202020204" pitchFamily="34" charset="0"/>
            </a:pPr>
            <a:r>
              <a:rPr lang="en-US" dirty="0">
                <a:latin typeface="Arial Narrow"/>
                <a:cs typeface="Times New Roman"/>
              </a:rPr>
              <a:t>40 facilities connected</a:t>
            </a:r>
          </a:p>
          <a:p>
            <a:pPr marL="285750" indent="-285750">
              <a:spcBef>
                <a:spcPts val="0"/>
              </a:spcBef>
              <a:spcAft>
                <a:spcPts val="0"/>
              </a:spcAft>
              <a:buFont typeface="Arial,Sans-Serif" panose="020B0604020202020204" pitchFamily="34" charset="0"/>
            </a:pPr>
            <a:endParaRPr lang="en-US" dirty="0"/>
          </a:p>
          <a:p>
            <a:pPr marL="285750" indent="-285750">
              <a:spcBef>
                <a:spcPts val="0"/>
              </a:spcBef>
              <a:spcAft>
                <a:spcPts val="0"/>
              </a:spcAft>
              <a:buFont typeface="Arial,Sans-Serif" panose="020B0604020202020204" pitchFamily="34" charset="0"/>
            </a:pPr>
            <a:r>
              <a:rPr lang="en-US" dirty="0">
                <a:latin typeface="Arial Narrow"/>
                <a:cs typeface="Times New Roman"/>
              </a:rPr>
              <a:t>675 million gallons of reclaimed water used</a:t>
            </a:r>
          </a:p>
          <a:p>
            <a:endParaRPr lang="en-US" dirty="0"/>
          </a:p>
        </p:txBody>
      </p:sp>
      <p:pic>
        <p:nvPicPr>
          <p:cNvPr id="8" name="Picture 7" descr="Map&#10;&#10;Description automatically generated">
            <a:extLst>
              <a:ext uri="{FF2B5EF4-FFF2-40B4-BE49-F238E27FC236}">
                <a16:creationId xmlns:a16="http://schemas.microsoft.com/office/drawing/2014/main" id="{EA530993-4873-05FF-2987-EAB7BC6AB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356" y="1385998"/>
            <a:ext cx="3780104" cy="4488874"/>
          </a:xfrm>
          <a:prstGeom prst="rect">
            <a:avLst/>
          </a:prstGeom>
        </p:spPr>
      </p:pic>
    </p:spTree>
    <p:extLst>
      <p:ext uri="{BB962C8B-B14F-4D97-AF65-F5344CB8AC3E}">
        <p14:creationId xmlns:p14="http://schemas.microsoft.com/office/powerpoint/2010/main" val="714622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 Policy and Financial Advantages</a:t>
            </a:r>
          </a:p>
        </p:txBody>
      </p:sp>
      <p:sp>
        <p:nvSpPr>
          <p:cNvPr id="5" name="Content Placeholder 4"/>
          <p:cNvSpPr>
            <a:spLocks noGrp="1"/>
          </p:cNvSpPr>
          <p:nvPr>
            <p:ph sz="half" idx="1"/>
          </p:nvPr>
        </p:nvSpPr>
        <p:spPr/>
        <p:txBody>
          <a:bodyPr>
            <a:normAutofit/>
          </a:bodyPr>
          <a:lstStyle/>
          <a:p>
            <a:r>
              <a:rPr lang="en-US" dirty="0"/>
              <a:t>Stable tax environment</a:t>
            </a:r>
          </a:p>
          <a:p>
            <a:r>
              <a:rPr lang="en-US" dirty="0"/>
              <a:t>Stable energy prices</a:t>
            </a:r>
          </a:p>
          <a:p>
            <a:r>
              <a:rPr lang="en-US" dirty="0"/>
              <a:t>World-class sales and use tax incentive</a:t>
            </a:r>
          </a:p>
          <a:p>
            <a:pPr lvl="1"/>
            <a:r>
              <a:rPr lang="en-US" dirty="0"/>
              <a:t>More than 70 data centers are eligible for the sales tax break </a:t>
            </a:r>
          </a:p>
          <a:p>
            <a:pPr lvl="1"/>
            <a:r>
              <a:rPr lang="en-US" dirty="0"/>
              <a:t>$124.5 million saved by data centers in 2021</a:t>
            </a:r>
          </a:p>
          <a:p>
            <a:pPr lvl="1"/>
            <a:r>
              <a:rPr lang="en-US" dirty="0"/>
              <a:t>Spurred more than $1.2 billion in taxes in Virginia in 2021</a:t>
            </a:r>
          </a:p>
          <a:p>
            <a:pPr lvl="1"/>
            <a:endParaRPr lang="en-US" dirty="0"/>
          </a:p>
        </p:txBody>
      </p:sp>
      <p:pic>
        <p:nvPicPr>
          <p:cNvPr id="4"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4542" y="1417638"/>
            <a:ext cx="4252734" cy="4267200"/>
          </a:xfrm>
          <a:prstGeom prst="rect">
            <a:avLst/>
          </a:prstGeom>
        </p:spPr>
      </p:pic>
      <p:sp>
        <p:nvSpPr>
          <p:cNvPr id="7" name="5-Point Star 6"/>
          <p:cNvSpPr/>
          <p:nvPr/>
        </p:nvSpPr>
        <p:spPr>
          <a:xfrm rot="934373">
            <a:off x="6532645" y="3424630"/>
            <a:ext cx="556528" cy="556528"/>
          </a:xfrm>
          <a:prstGeom prst="star5">
            <a:avLst>
              <a:gd name="adj" fmla="val 25957"/>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9029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6A60A-490E-476C-8B3B-5A2E54E0D741}"/>
              </a:ext>
            </a:extLst>
          </p:cNvPr>
          <p:cNvSpPr>
            <a:spLocks noGrp="1"/>
          </p:cNvSpPr>
          <p:nvPr>
            <p:ph type="title"/>
          </p:nvPr>
        </p:nvSpPr>
        <p:spPr/>
        <p:txBody>
          <a:bodyPr>
            <a:normAutofit/>
          </a:bodyPr>
          <a:lstStyle/>
          <a:p>
            <a:r>
              <a:rPr lang="en-US" dirty="0"/>
              <a:t>Data Center Legislation</a:t>
            </a:r>
          </a:p>
        </p:txBody>
      </p:sp>
      <p:pic>
        <p:nvPicPr>
          <p:cNvPr id="3" name="Content Placeholder 2">
            <a:extLst>
              <a:ext uri="{FF2B5EF4-FFF2-40B4-BE49-F238E27FC236}">
                <a16:creationId xmlns:a16="http://schemas.microsoft.com/office/drawing/2014/main" id="{0260E7A6-358E-4547-916A-FA9C5688DCED}"/>
              </a:ext>
            </a:extLst>
          </p:cNvPr>
          <p:cNvPicPr>
            <a:picLocks noGrp="1" noChangeAspect="1"/>
          </p:cNvPicPr>
          <p:nvPr>
            <p:ph sz="half" idx="1"/>
          </p:nvPr>
        </p:nvPicPr>
        <p:blipFill>
          <a:blip r:embed="rId2"/>
          <a:stretch>
            <a:fillRect/>
          </a:stretch>
        </p:blipFill>
        <p:spPr>
          <a:xfrm>
            <a:off x="457199" y="1975096"/>
            <a:ext cx="5827090" cy="1873453"/>
          </a:xfrm>
          <a:prstGeom prst="rect">
            <a:avLst/>
          </a:prstGeom>
        </p:spPr>
      </p:pic>
      <p:pic>
        <p:nvPicPr>
          <p:cNvPr id="7" name="Content Placeholder 6" descr="A plate with a painting on it&#10;&#10;Description automatically generated with low confidence">
            <a:extLst>
              <a:ext uri="{FF2B5EF4-FFF2-40B4-BE49-F238E27FC236}">
                <a16:creationId xmlns:a16="http://schemas.microsoft.com/office/drawing/2014/main" id="{36E54F6D-0428-4768-8966-B5AEFC42F338}"/>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8940" t="6802" r="17834" b="5278"/>
          <a:stretch/>
        </p:blipFill>
        <p:spPr>
          <a:xfrm>
            <a:off x="6378760" y="1543665"/>
            <a:ext cx="2308039" cy="2198522"/>
          </a:xfrm>
        </p:spPr>
      </p:pic>
      <p:sp>
        <p:nvSpPr>
          <p:cNvPr id="5" name="TextBox 4">
            <a:extLst>
              <a:ext uri="{FF2B5EF4-FFF2-40B4-BE49-F238E27FC236}">
                <a16:creationId xmlns:a16="http://schemas.microsoft.com/office/drawing/2014/main" id="{7B990557-D6E2-4B04-BDF7-A3AF5E9B5A8B}"/>
              </a:ext>
            </a:extLst>
          </p:cNvPr>
          <p:cNvSpPr txBox="1"/>
          <p:nvPr/>
        </p:nvSpPr>
        <p:spPr>
          <a:xfrm>
            <a:off x="457199" y="1417638"/>
            <a:ext cx="5530645" cy="369332"/>
          </a:xfrm>
          <a:prstGeom prst="rect">
            <a:avLst/>
          </a:prstGeom>
          <a:noFill/>
        </p:spPr>
        <p:txBody>
          <a:bodyPr wrap="square" rtlCol="0">
            <a:spAutoFit/>
          </a:bodyPr>
          <a:lstStyle/>
          <a:p>
            <a:r>
              <a:rPr lang="en-US" dirty="0"/>
              <a:t>3 Types of Locally Taxable Data Center Components</a:t>
            </a:r>
          </a:p>
        </p:txBody>
      </p:sp>
      <p:sp>
        <p:nvSpPr>
          <p:cNvPr id="6" name="TextBox 5">
            <a:extLst>
              <a:ext uri="{FF2B5EF4-FFF2-40B4-BE49-F238E27FC236}">
                <a16:creationId xmlns:a16="http://schemas.microsoft.com/office/drawing/2014/main" id="{9357C389-3568-4145-BE81-85E2AA656652}"/>
              </a:ext>
            </a:extLst>
          </p:cNvPr>
          <p:cNvSpPr txBox="1"/>
          <p:nvPr/>
        </p:nvSpPr>
        <p:spPr>
          <a:xfrm>
            <a:off x="457199" y="3991897"/>
            <a:ext cx="8229600" cy="1754326"/>
          </a:xfrm>
          <a:prstGeom prst="rect">
            <a:avLst/>
          </a:prstGeom>
          <a:noFill/>
        </p:spPr>
        <p:txBody>
          <a:bodyPr wrap="square" rtlCol="0">
            <a:spAutoFit/>
          </a:bodyPr>
          <a:lstStyle/>
          <a:p>
            <a:pPr marL="0" marR="0">
              <a:spcBef>
                <a:spcPts val="0"/>
              </a:spcBef>
              <a:spcAft>
                <a:spcPts val="0"/>
              </a:spcAft>
            </a:pPr>
            <a:r>
              <a:rPr lang="en-US" sz="1800" dirty="0">
                <a:solidFill>
                  <a:srgbClr val="000000"/>
                </a:solidFill>
                <a:effectLst/>
                <a:ea typeface="Calibri" panose="020F0502020204030204" pitchFamily="34" charset="0"/>
              </a:rPr>
              <a:t>SB 513 (Sen. Jeremy McPike)/HB 791 (Del. Joe McNamara). </a:t>
            </a:r>
          </a:p>
          <a:p>
            <a:pPr marL="0" marR="0">
              <a:spcBef>
                <a:spcPts val="0"/>
              </a:spcBef>
              <a:spcAft>
                <a:spcPts val="0"/>
              </a:spcAft>
            </a:pPr>
            <a:endParaRPr lang="en-US" dirty="0">
              <a:solidFill>
                <a:srgbClr val="000000"/>
              </a:solidFill>
              <a:ea typeface="Calibri" panose="020F0502020204030204" pitchFamily="34" charset="0"/>
            </a:endParaRPr>
          </a:p>
          <a:p>
            <a:pPr marL="0" marR="0">
              <a:spcBef>
                <a:spcPts val="0"/>
              </a:spcBef>
              <a:spcAft>
                <a:spcPts val="0"/>
              </a:spcAft>
            </a:pPr>
            <a:r>
              <a:rPr lang="en-US" sz="1800" dirty="0">
                <a:solidFill>
                  <a:srgbClr val="000000"/>
                </a:solidFill>
                <a:effectLst/>
                <a:ea typeface="Calibri" panose="020F0502020204030204" pitchFamily="34" charset="0"/>
              </a:rPr>
              <a:t>These bills provide </a:t>
            </a:r>
            <a:r>
              <a:rPr lang="en-US" sz="1800" u="sng" dirty="0">
                <a:solidFill>
                  <a:srgbClr val="000000"/>
                </a:solidFill>
                <a:effectLst/>
                <a:ea typeface="Calibri" panose="020F0502020204030204" pitchFamily="34" charset="0"/>
              </a:rPr>
              <a:t>certainty by aligning localities with a single approach for assessing data center fixtures.</a:t>
            </a:r>
            <a:r>
              <a:rPr lang="en-US" sz="1800" dirty="0">
                <a:solidFill>
                  <a:srgbClr val="000000"/>
                </a:solidFill>
                <a:effectLst/>
                <a:ea typeface="Calibri" panose="020F0502020204030204" pitchFamily="34" charset="0"/>
              </a:rPr>
              <a:t> This treats data center fixtures the same regardless of whether they are owned by data center owners or tenants and provides certainty to support data center investment.</a:t>
            </a:r>
            <a:endParaRPr lang="en-US" sz="1800" dirty="0">
              <a:effectLst/>
              <a:ea typeface="Calibri" panose="020F0502020204030204" pitchFamily="34" charset="0"/>
            </a:endParaRPr>
          </a:p>
        </p:txBody>
      </p:sp>
    </p:spTree>
    <p:extLst>
      <p:ext uri="{BB962C8B-B14F-4D97-AF65-F5344CB8AC3E}">
        <p14:creationId xmlns:p14="http://schemas.microsoft.com/office/powerpoint/2010/main" val="4136110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Business Environment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1085" y="1675152"/>
            <a:ext cx="8229600" cy="4114800"/>
          </a:xfrm>
        </p:spPr>
      </p:pic>
      <p:sp>
        <p:nvSpPr>
          <p:cNvPr id="5" name="TextBox 4"/>
          <p:cNvSpPr txBox="1"/>
          <p:nvPr/>
        </p:nvSpPr>
        <p:spPr>
          <a:xfrm>
            <a:off x="449942" y="4694125"/>
            <a:ext cx="8120743" cy="923330"/>
          </a:xfrm>
          <a:prstGeom prst="rect">
            <a:avLst/>
          </a:prstGeom>
          <a:noFill/>
        </p:spPr>
        <p:txBody>
          <a:bodyPr wrap="square" rtlCol="0">
            <a:spAutoFit/>
          </a:bodyPr>
          <a:lstStyle/>
          <a:p>
            <a:r>
              <a:rPr lang="en-US" b="1" dirty="0">
                <a:solidFill>
                  <a:schemeClr val="bg1"/>
                </a:solidFill>
              </a:rPr>
              <a:t>CyrusOne, Hitt Contracting, Bowman Consulting, Loudoun County and many other partners constructed a world-class data center in 6 months, believed to be the fastest data center construction on record</a:t>
            </a:r>
          </a:p>
        </p:txBody>
      </p:sp>
    </p:spTree>
    <p:extLst>
      <p:ext uri="{BB962C8B-B14F-4D97-AF65-F5344CB8AC3E}">
        <p14:creationId xmlns:p14="http://schemas.microsoft.com/office/powerpoint/2010/main" val="1183857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23990-C99B-413B-8F5B-3CFCF1370C97}"/>
              </a:ext>
            </a:extLst>
          </p:cNvPr>
          <p:cNvSpPr>
            <a:spLocks noGrp="1"/>
          </p:cNvSpPr>
          <p:nvPr>
            <p:ph type="title"/>
          </p:nvPr>
        </p:nvSpPr>
        <p:spPr/>
        <p:txBody>
          <a:bodyPr/>
          <a:lstStyle/>
          <a:p>
            <a:r>
              <a:rPr lang="en-US" dirty="0"/>
              <a:t>Workforce</a:t>
            </a:r>
          </a:p>
        </p:txBody>
      </p:sp>
      <p:pic>
        <p:nvPicPr>
          <p:cNvPr id="3" name="Picture 3">
            <a:extLst>
              <a:ext uri="{FF2B5EF4-FFF2-40B4-BE49-F238E27FC236}">
                <a16:creationId xmlns:a16="http://schemas.microsoft.com/office/drawing/2014/main" id="{418DED82-74B5-5C96-BBFF-32CA3A0DEA9A}"/>
              </a:ext>
            </a:extLst>
          </p:cNvPr>
          <p:cNvPicPr>
            <a:picLocks noChangeAspect="1"/>
          </p:cNvPicPr>
          <p:nvPr/>
        </p:nvPicPr>
        <p:blipFill rotWithShape="1">
          <a:blip r:embed="rId2"/>
          <a:srcRect r="661" b="-180"/>
          <a:stretch/>
        </p:blipFill>
        <p:spPr>
          <a:xfrm>
            <a:off x="1515563" y="1346494"/>
            <a:ext cx="5938868" cy="4402320"/>
          </a:xfrm>
          <a:prstGeom prst="rect">
            <a:avLst/>
          </a:prstGeom>
        </p:spPr>
      </p:pic>
    </p:spTree>
    <p:extLst>
      <p:ext uri="{BB962C8B-B14F-4D97-AF65-F5344CB8AC3E}">
        <p14:creationId xmlns:p14="http://schemas.microsoft.com/office/powerpoint/2010/main" val="3810925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Loudoun, Virginia</a:t>
            </a:r>
          </a:p>
        </p:txBody>
      </p:sp>
      <p:pic>
        <p:nvPicPr>
          <p:cNvPr id="15" name="Content Placeholder 1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3638" t="15577" r="1670" b="32851"/>
          <a:stretch/>
        </p:blipFill>
        <p:spPr>
          <a:xfrm>
            <a:off x="5366014" y="1918659"/>
            <a:ext cx="3484180" cy="3594538"/>
          </a:xfrm>
        </p:spPr>
      </p:pic>
      <p:grpSp>
        <p:nvGrpSpPr>
          <p:cNvPr id="3" name="Group 2"/>
          <p:cNvGrpSpPr/>
          <p:nvPr/>
        </p:nvGrpSpPr>
        <p:grpSpPr>
          <a:xfrm>
            <a:off x="362607" y="2346542"/>
            <a:ext cx="4908814" cy="3033277"/>
            <a:chOff x="952868" y="1164431"/>
            <a:chExt cx="7480777" cy="4622556"/>
          </a:xfrm>
        </p:grpSpPr>
        <p:pic>
          <p:nvPicPr>
            <p:cNvPr id="5" name="Picture 4"/>
            <p:cNvPicPr>
              <a:picLocks noChangeAspect="1"/>
            </p:cNvPicPr>
            <p:nvPr/>
          </p:nvPicPr>
          <p:blipFill>
            <a:blip r:embed="rId4"/>
            <a:stretch>
              <a:fillRect/>
            </a:stretch>
          </p:blipFill>
          <p:spPr>
            <a:xfrm>
              <a:off x="952868" y="1164431"/>
              <a:ext cx="7480777" cy="4622556"/>
            </a:xfrm>
            <a:prstGeom prst="rect">
              <a:avLst/>
            </a:prstGeom>
          </p:spPr>
        </p:pic>
        <p:grpSp>
          <p:nvGrpSpPr>
            <p:cNvPr id="6" name="Group 4"/>
            <p:cNvGrpSpPr>
              <a:grpSpLocks noChangeAspect="1"/>
            </p:cNvGrpSpPr>
            <p:nvPr/>
          </p:nvGrpSpPr>
          <p:grpSpPr bwMode="auto">
            <a:xfrm>
              <a:off x="7096309" y="2994392"/>
              <a:ext cx="338137" cy="327025"/>
              <a:chOff x="4945" y="1901"/>
              <a:chExt cx="213" cy="206"/>
            </a:xfrm>
            <a:effectLst>
              <a:outerShdw blurRad="50800" dist="38100" dir="10800000" algn="r" rotWithShape="0">
                <a:prstClr val="black">
                  <a:alpha val="40000"/>
                </a:prstClr>
              </a:outerShdw>
            </a:effectLst>
          </p:grpSpPr>
          <p:sp>
            <p:nvSpPr>
              <p:cNvPr id="7" name="AutoShape 3"/>
              <p:cNvSpPr>
                <a:spLocks noChangeAspect="1" noChangeArrowheads="1" noTextEdit="1"/>
              </p:cNvSpPr>
              <p:nvPr/>
            </p:nvSpPr>
            <p:spPr bwMode="auto">
              <a:xfrm>
                <a:off x="4945" y="1901"/>
                <a:ext cx="213"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5"/>
              <p:cNvSpPr>
                <a:spLocks/>
              </p:cNvSpPr>
              <p:nvPr/>
            </p:nvSpPr>
            <p:spPr bwMode="auto">
              <a:xfrm>
                <a:off x="4945" y="1904"/>
                <a:ext cx="211" cy="201"/>
              </a:xfrm>
              <a:custGeom>
                <a:avLst/>
                <a:gdLst>
                  <a:gd name="T0" fmla="*/ 105 w 211"/>
                  <a:gd name="T1" fmla="*/ 0 h 201"/>
                  <a:gd name="T2" fmla="*/ 130 w 211"/>
                  <a:gd name="T3" fmla="*/ 78 h 201"/>
                  <a:gd name="T4" fmla="*/ 211 w 211"/>
                  <a:gd name="T5" fmla="*/ 78 h 201"/>
                  <a:gd name="T6" fmla="*/ 147 w 211"/>
                  <a:gd name="T7" fmla="*/ 125 h 201"/>
                  <a:gd name="T8" fmla="*/ 171 w 211"/>
                  <a:gd name="T9" fmla="*/ 201 h 201"/>
                  <a:gd name="T10" fmla="*/ 105 w 211"/>
                  <a:gd name="T11" fmla="*/ 154 h 201"/>
                  <a:gd name="T12" fmla="*/ 39 w 211"/>
                  <a:gd name="T13" fmla="*/ 201 h 201"/>
                  <a:gd name="T14" fmla="*/ 66 w 211"/>
                  <a:gd name="T15" fmla="*/ 125 h 201"/>
                  <a:gd name="T16" fmla="*/ 0 w 211"/>
                  <a:gd name="T17" fmla="*/ 78 h 201"/>
                  <a:gd name="T18" fmla="*/ 81 w 211"/>
                  <a:gd name="T19" fmla="*/ 78 h 201"/>
                  <a:gd name="T20" fmla="*/ 105 w 211"/>
                  <a:gd name="T21"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01">
                    <a:moveTo>
                      <a:pt x="105" y="0"/>
                    </a:moveTo>
                    <a:lnTo>
                      <a:pt x="130" y="78"/>
                    </a:lnTo>
                    <a:lnTo>
                      <a:pt x="211" y="78"/>
                    </a:lnTo>
                    <a:lnTo>
                      <a:pt x="147" y="125"/>
                    </a:lnTo>
                    <a:lnTo>
                      <a:pt x="171" y="201"/>
                    </a:lnTo>
                    <a:lnTo>
                      <a:pt x="105" y="154"/>
                    </a:lnTo>
                    <a:lnTo>
                      <a:pt x="39" y="201"/>
                    </a:lnTo>
                    <a:lnTo>
                      <a:pt x="66" y="125"/>
                    </a:lnTo>
                    <a:lnTo>
                      <a:pt x="0" y="78"/>
                    </a:lnTo>
                    <a:lnTo>
                      <a:pt x="81" y="78"/>
                    </a:lnTo>
                    <a:lnTo>
                      <a:pt x="105" y="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1721119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EECD-5BB1-4936-AAE3-6523088DC8FF}"/>
              </a:ext>
            </a:extLst>
          </p:cNvPr>
          <p:cNvSpPr>
            <a:spLocks noGrp="1"/>
          </p:cNvSpPr>
          <p:nvPr>
            <p:ph type="title"/>
          </p:nvPr>
        </p:nvSpPr>
        <p:spPr/>
        <p:txBody>
          <a:bodyPr/>
          <a:lstStyle/>
          <a:p>
            <a:r>
              <a:rPr lang="en-US" dirty="0"/>
              <a:t>Metrics And Reporting</a:t>
            </a:r>
          </a:p>
        </p:txBody>
      </p:sp>
      <p:pic>
        <p:nvPicPr>
          <p:cNvPr id="5" name="Content Placeholder 4" descr="Shape&#10;&#10;Description automatically generated with medium confidence">
            <a:extLst>
              <a:ext uri="{FF2B5EF4-FFF2-40B4-BE49-F238E27FC236}">
                <a16:creationId xmlns:a16="http://schemas.microsoft.com/office/drawing/2014/main" id="{B42ED964-3B4B-47EA-A8C4-1BBE7B15449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74576" y="1551562"/>
            <a:ext cx="3373308" cy="4365457"/>
          </a:xfrm>
          <a:ln>
            <a:solidFill>
              <a:schemeClr val="bg2"/>
            </a:solidFill>
          </a:ln>
        </p:spPr>
      </p:pic>
      <p:pic>
        <p:nvPicPr>
          <p:cNvPr id="8" name="Content Placeholder 7">
            <a:extLst>
              <a:ext uri="{FF2B5EF4-FFF2-40B4-BE49-F238E27FC236}">
                <a16:creationId xmlns:a16="http://schemas.microsoft.com/office/drawing/2014/main" id="{496DC203-D1B2-8B0E-335D-1192EDA2A926}"/>
              </a:ext>
            </a:extLst>
          </p:cNvPr>
          <p:cNvPicPr>
            <a:picLocks noGrp="1" noChangeAspect="1"/>
          </p:cNvPicPr>
          <p:nvPr>
            <p:ph sz="half" idx="2"/>
          </p:nvPr>
        </p:nvPicPr>
        <p:blipFill rotWithShape="1">
          <a:blip r:embed="rId3"/>
          <a:srcRect l="16447" t="13551" r="68779" b="14375"/>
          <a:stretch/>
        </p:blipFill>
        <p:spPr>
          <a:xfrm>
            <a:off x="4890052" y="1551562"/>
            <a:ext cx="3180522" cy="4364076"/>
          </a:xfrm>
        </p:spPr>
      </p:pic>
    </p:spTree>
    <p:extLst>
      <p:ext uri="{BB962C8B-B14F-4D97-AF65-F5344CB8AC3E}">
        <p14:creationId xmlns:p14="http://schemas.microsoft.com/office/powerpoint/2010/main" val="45092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BB13-A26F-4D8B-B443-258489AE5443}"/>
              </a:ext>
            </a:extLst>
          </p:cNvPr>
          <p:cNvSpPr>
            <a:spLocks noGrp="1"/>
          </p:cNvSpPr>
          <p:nvPr>
            <p:ph type="title"/>
          </p:nvPr>
        </p:nvSpPr>
        <p:spPr/>
        <p:txBody>
          <a:bodyPr/>
          <a:lstStyle/>
          <a:p>
            <a:r>
              <a:rPr lang="en-US" dirty="0"/>
              <a:t>Giving Back to the Community</a:t>
            </a:r>
          </a:p>
        </p:txBody>
      </p:sp>
      <p:grpSp>
        <p:nvGrpSpPr>
          <p:cNvPr id="23" name="Group 22">
            <a:extLst>
              <a:ext uri="{FF2B5EF4-FFF2-40B4-BE49-F238E27FC236}">
                <a16:creationId xmlns:a16="http://schemas.microsoft.com/office/drawing/2014/main" id="{B7E43D58-8298-4337-A05C-E4AEC5B1944E}"/>
              </a:ext>
            </a:extLst>
          </p:cNvPr>
          <p:cNvGrpSpPr/>
          <p:nvPr/>
        </p:nvGrpSpPr>
        <p:grpSpPr>
          <a:xfrm>
            <a:off x="1473200" y="1349828"/>
            <a:ext cx="6520812" cy="4680857"/>
            <a:chOff x="457199" y="274371"/>
            <a:chExt cx="8229601" cy="5907483"/>
          </a:xfrm>
        </p:grpSpPr>
        <p:pic>
          <p:nvPicPr>
            <p:cNvPr id="4" name="Picture 3" descr="A picture containing person, group, standing, people&#10;&#10;Description automatically generated">
              <a:extLst>
                <a:ext uri="{FF2B5EF4-FFF2-40B4-BE49-F238E27FC236}">
                  <a16:creationId xmlns:a16="http://schemas.microsoft.com/office/drawing/2014/main" id="{BCBBF934-5DB5-438A-BA02-2067536611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20" t="6100" b="30709"/>
            <a:stretch/>
          </p:blipFill>
          <p:spPr>
            <a:xfrm>
              <a:off x="457199" y="274371"/>
              <a:ext cx="2571025" cy="2090394"/>
            </a:xfrm>
            <a:prstGeom prst="rect">
              <a:avLst/>
            </a:prstGeom>
          </p:spPr>
        </p:pic>
        <p:pic>
          <p:nvPicPr>
            <p:cNvPr id="6" name="Picture 5" descr="A picture containing tree, outdoor, curb&#10;&#10;Description automatically generated">
              <a:extLst>
                <a:ext uri="{FF2B5EF4-FFF2-40B4-BE49-F238E27FC236}">
                  <a16:creationId xmlns:a16="http://schemas.microsoft.com/office/drawing/2014/main" id="{C2282055-86DF-4984-BCD3-860408A4B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255" t="31276" r="25440" b="40500"/>
            <a:stretch/>
          </p:blipFill>
          <p:spPr>
            <a:xfrm>
              <a:off x="3079171" y="274371"/>
              <a:ext cx="3980273" cy="2090394"/>
            </a:xfrm>
            <a:prstGeom prst="rect">
              <a:avLst/>
            </a:prstGeom>
          </p:spPr>
        </p:pic>
        <p:pic>
          <p:nvPicPr>
            <p:cNvPr id="8" name="Picture 7" descr="A picture containing text, person&#10;&#10;Description automatically generated">
              <a:extLst>
                <a:ext uri="{FF2B5EF4-FFF2-40B4-BE49-F238E27FC236}">
                  <a16:creationId xmlns:a16="http://schemas.microsoft.com/office/drawing/2014/main" id="{27C6C939-ED3E-4348-9546-DAF260C0F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0391" y="274371"/>
              <a:ext cx="1567795" cy="2090394"/>
            </a:xfrm>
            <a:prstGeom prst="rect">
              <a:avLst/>
            </a:prstGeom>
          </p:spPr>
        </p:pic>
        <p:pic>
          <p:nvPicPr>
            <p:cNvPr id="15" name="Picture 14" descr="A group of people playing football&#10;&#10;Description automatically generated with medium confidence">
              <a:extLst>
                <a:ext uri="{FF2B5EF4-FFF2-40B4-BE49-F238E27FC236}">
                  <a16:creationId xmlns:a16="http://schemas.microsoft.com/office/drawing/2014/main" id="{8186B800-B2DA-4FD4-9DC8-E4F162C339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463" t="17999" r="31693" b="18001"/>
            <a:stretch/>
          </p:blipFill>
          <p:spPr>
            <a:xfrm>
              <a:off x="4659086" y="4455483"/>
              <a:ext cx="1698171" cy="1705583"/>
            </a:xfrm>
            <a:prstGeom prst="rect">
              <a:avLst/>
            </a:prstGeom>
          </p:spPr>
        </p:pic>
        <p:pic>
          <p:nvPicPr>
            <p:cNvPr id="17" name="Picture 16" descr="A picture containing person, outdoor, people&#10;&#10;Description automatically generated">
              <a:extLst>
                <a:ext uri="{FF2B5EF4-FFF2-40B4-BE49-F238E27FC236}">
                  <a16:creationId xmlns:a16="http://schemas.microsoft.com/office/drawing/2014/main" id="{621B7122-51F1-467C-90B3-60AFF1AD37A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756" b="9122"/>
            <a:stretch/>
          </p:blipFill>
          <p:spPr>
            <a:xfrm>
              <a:off x="457199" y="4434698"/>
              <a:ext cx="4114801" cy="1731556"/>
            </a:xfrm>
            <a:prstGeom prst="rect">
              <a:avLst/>
            </a:prstGeom>
          </p:spPr>
        </p:pic>
        <p:grpSp>
          <p:nvGrpSpPr>
            <p:cNvPr id="22" name="Group 21">
              <a:extLst>
                <a:ext uri="{FF2B5EF4-FFF2-40B4-BE49-F238E27FC236}">
                  <a16:creationId xmlns:a16="http://schemas.microsoft.com/office/drawing/2014/main" id="{2F8CC1C3-DFCC-4DCE-A6F5-60070C305E5F}"/>
                </a:ext>
              </a:extLst>
            </p:cNvPr>
            <p:cNvGrpSpPr/>
            <p:nvPr/>
          </p:nvGrpSpPr>
          <p:grpSpPr>
            <a:xfrm>
              <a:off x="457199" y="2400246"/>
              <a:ext cx="8222685" cy="1977201"/>
              <a:chOff x="457199" y="2400246"/>
              <a:chExt cx="6602245" cy="1587555"/>
            </a:xfrm>
          </p:grpSpPr>
          <p:pic>
            <p:nvPicPr>
              <p:cNvPr id="11" name="Picture 10" descr="A picture containing graphical user interface&#10;&#10;Description automatically generated">
                <a:extLst>
                  <a:ext uri="{FF2B5EF4-FFF2-40B4-BE49-F238E27FC236}">
                    <a16:creationId xmlns:a16="http://schemas.microsoft.com/office/drawing/2014/main" id="{87EE10DB-1CE4-4A76-BD7D-B7555814A9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199" y="2400246"/>
                <a:ext cx="2822318" cy="1587554"/>
              </a:xfrm>
              <a:prstGeom prst="rect">
                <a:avLst/>
              </a:prstGeom>
            </p:spPr>
          </p:pic>
          <p:pic>
            <p:nvPicPr>
              <p:cNvPr id="13" name="Picture 12" descr="A picture containing text, building, outdoor, sidewalk&#10;&#10;Description automatically generated">
                <a:extLst>
                  <a:ext uri="{FF2B5EF4-FFF2-40B4-BE49-F238E27FC236}">
                    <a16:creationId xmlns:a16="http://schemas.microsoft.com/office/drawing/2014/main" id="{8EFA7C47-662B-4BF7-9224-E3B7C978093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697" r="21895" b="25751"/>
              <a:stretch/>
            </p:blipFill>
            <p:spPr>
              <a:xfrm>
                <a:off x="3330464" y="2400246"/>
                <a:ext cx="2276126" cy="1587554"/>
              </a:xfrm>
              <a:prstGeom prst="rect">
                <a:avLst/>
              </a:prstGeom>
            </p:spPr>
          </p:pic>
          <p:pic>
            <p:nvPicPr>
              <p:cNvPr id="19" name="Picture 18" descr="A person sitting in a chair&#10;&#10;Description automatically generated with medium confidence">
                <a:extLst>
                  <a:ext uri="{FF2B5EF4-FFF2-40B4-BE49-F238E27FC236}">
                    <a16:creationId xmlns:a16="http://schemas.microsoft.com/office/drawing/2014/main" id="{0C4B0165-B31C-43FF-BEAA-9718831A61E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5068"/>
              <a:stretch/>
            </p:blipFill>
            <p:spPr>
              <a:xfrm>
                <a:off x="5657537" y="2400247"/>
                <a:ext cx="1401907" cy="1587554"/>
              </a:xfrm>
              <a:prstGeom prst="rect">
                <a:avLst/>
              </a:prstGeom>
            </p:spPr>
          </p:pic>
        </p:grpSp>
        <p:pic>
          <p:nvPicPr>
            <p:cNvPr id="21" name="Picture 20" descr="A group of people posing for a photo&#10;&#10;Description automatically generated">
              <a:extLst>
                <a:ext uri="{FF2B5EF4-FFF2-40B4-BE49-F238E27FC236}">
                  <a16:creationId xmlns:a16="http://schemas.microsoft.com/office/drawing/2014/main" id="{D6D7CCFA-578D-4E39-8657-F44E574CB057}"/>
                </a:ext>
              </a:extLst>
            </p:cNvPr>
            <p:cNvPicPr>
              <a:picLocks noChangeAspect="1"/>
            </p:cNvPicPr>
            <p:nvPr/>
          </p:nvPicPr>
          <p:blipFill rotWithShape="1">
            <a:blip r:embed="rId11">
              <a:extLst>
                <a:ext uri="{28A0092B-C50C-407E-A947-70E740481C1C}">
                  <a14:useLocalDpi xmlns:a14="http://schemas.microsoft.com/office/drawing/2010/main" val="0"/>
                </a:ext>
              </a:extLst>
            </a:blip>
            <a:srcRect l="3994" t="19360" r="31060" b="13171"/>
            <a:stretch/>
          </p:blipFill>
          <p:spPr>
            <a:xfrm>
              <a:off x="6444343" y="4434697"/>
              <a:ext cx="2242457" cy="1747157"/>
            </a:xfrm>
            <a:prstGeom prst="rect">
              <a:avLst/>
            </a:prstGeom>
          </p:spPr>
        </p:pic>
      </p:grpSp>
    </p:spTree>
    <p:extLst>
      <p:ext uri="{BB962C8B-B14F-4D97-AF65-F5344CB8AC3E}">
        <p14:creationId xmlns:p14="http://schemas.microsoft.com/office/powerpoint/2010/main" val="824438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63785" y="2335599"/>
            <a:ext cx="4688378" cy="1361911"/>
          </a:xfrm>
          <a:prstGeom prst="rect">
            <a:avLst/>
          </a:prstGeom>
          <a:noFill/>
        </p:spPr>
        <p:txBody>
          <a:bodyPr wrap="square">
            <a:spAutoFit/>
          </a:bodyPr>
          <a:lstStyle/>
          <a:p>
            <a:pPr marL="219075"/>
            <a:endParaRPr lang="en-US" dirty="0"/>
          </a:p>
          <a:p>
            <a:pPr marL="219075"/>
            <a:r>
              <a:rPr lang="en-US" dirty="0"/>
              <a:t>If we can help you in any way, please </a:t>
            </a:r>
            <a:br>
              <a:rPr lang="en-US" dirty="0"/>
            </a:br>
            <a:r>
              <a:rPr lang="en-US" dirty="0"/>
              <a:t>call Buddy Rizer at 703-777-0592 or </a:t>
            </a:r>
            <a:br>
              <a:rPr lang="en-US" dirty="0"/>
            </a:br>
            <a:r>
              <a:rPr lang="en-US" dirty="0"/>
              <a:t>email Buddy.Rizer@Loudoun.gov</a:t>
            </a:r>
          </a:p>
          <a:p>
            <a:pPr marL="171450" indent="-171450"/>
            <a:endParaRPr lang="en-US" sz="1050" dirty="0"/>
          </a:p>
        </p:txBody>
      </p:sp>
      <p:pic>
        <p:nvPicPr>
          <p:cNvPr id="1026" name="Picture 2" descr="May be an image of 1 person and text that says 'virginia May2023541.50 VIRGINIA'S SOURCE VIRGINIA' FOR BUSINESS INTELLIGENCE USINESS VT alum Brian Sullivan's new CNBC show AI, tech create legal opportunities U.Va. bets big on biotech 56 ON CLOUD NINE Virginia is globe's data center HQ p.26 Ûnru director Loudoun Department Economic Development Digital issue sponsoredby HAMPTON ROADS CHAMBER Means Business'">
            <a:extLst>
              <a:ext uri="{FF2B5EF4-FFF2-40B4-BE49-F238E27FC236}">
                <a16:creationId xmlns:a16="http://schemas.microsoft.com/office/drawing/2014/main" id="{AFCFDD15-E785-2743-79D9-63F361DED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935" y="1370063"/>
            <a:ext cx="2968535" cy="3910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892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143000" y="857250"/>
            <a:ext cx="6872288" cy="4586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 name="Group 1">
            <a:extLst>
              <a:ext uri="{FF2B5EF4-FFF2-40B4-BE49-F238E27FC236}">
                <a16:creationId xmlns:a16="http://schemas.microsoft.com/office/drawing/2014/main" id="{A26A5D94-B910-DD5F-683E-B813DCB44513}"/>
              </a:ext>
            </a:extLst>
          </p:cNvPr>
          <p:cNvGrpSpPr/>
          <p:nvPr/>
        </p:nvGrpSpPr>
        <p:grpSpPr>
          <a:xfrm>
            <a:off x="-1" y="832311"/>
            <a:ext cx="9410702" cy="4598757"/>
            <a:chOff x="4663211" y="179602"/>
            <a:chExt cx="9352697" cy="3881471"/>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269" t="5268" r="-3475" b="31680"/>
            <a:stretch/>
          </p:blipFill>
          <p:spPr>
            <a:xfrm>
              <a:off x="10757611" y="2031104"/>
              <a:ext cx="3258297" cy="2029969"/>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1605" t="7018" r="3337" b="33343"/>
            <a:stretch/>
          </p:blipFill>
          <p:spPr>
            <a:xfrm>
              <a:off x="4663211" y="179602"/>
              <a:ext cx="2971926" cy="181580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0526" r="6548"/>
            <a:stretch/>
          </p:blipFill>
          <p:spPr>
            <a:xfrm>
              <a:off x="10757611" y="179602"/>
              <a:ext cx="3044951" cy="1816309"/>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5721" t="24205" r="37746" b="34688"/>
            <a:stretch/>
          </p:blipFill>
          <p:spPr>
            <a:xfrm>
              <a:off x="7675421" y="190127"/>
              <a:ext cx="3044952" cy="1804462"/>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22519" t="19037" r="2350" b="5832"/>
            <a:stretch/>
          </p:blipFill>
          <p:spPr>
            <a:xfrm>
              <a:off x="7675422" y="2031104"/>
              <a:ext cx="3044952" cy="2029968"/>
            </a:xfrm>
            <a:prstGeom prst="rect">
              <a:avLst/>
            </a:prstGeom>
          </p:spPr>
        </p:pic>
        <p:sp>
          <p:nvSpPr>
            <p:cNvPr id="16" name="Rectangle 15"/>
            <p:cNvSpPr/>
            <p:nvPr/>
          </p:nvSpPr>
          <p:spPr>
            <a:xfrm>
              <a:off x="7281485" y="601600"/>
              <a:ext cx="3676650" cy="304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7" name="TextBox 16"/>
          <p:cNvSpPr txBox="1"/>
          <p:nvPr/>
        </p:nvSpPr>
        <p:spPr>
          <a:xfrm>
            <a:off x="2836280" y="1795249"/>
            <a:ext cx="3486150" cy="2787943"/>
          </a:xfrm>
          <a:prstGeom prst="rect">
            <a:avLst/>
          </a:prstGeom>
          <a:noFill/>
        </p:spPr>
        <p:txBody>
          <a:bodyPr wrap="square" rtlCol="0">
            <a:spAutoFit/>
          </a:bodyPr>
          <a:lstStyle/>
          <a:p>
            <a:pPr lvl="1" algn="ctr">
              <a:spcAft>
                <a:spcPts val="450"/>
              </a:spcAft>
              <a:buClr>
                <a:srgbClr val="C00000"/>
              </a:buClr>
              <a:buSzPct val="80000"/>
            </a:pPr>
            <a:endParaRPr lang="en-US" sz="1350" dirty="0">
              <a:solidFill>
                <a:srgbClr val="000000"/>
              </a:solidFill>
              <a:latin typeface="Arial"/>
            </a:endParaRPr>
          </a:p>
          <a:p>
            <a:pPr lvl="1" algn="ctr">
              <a:buClr>
                <a:srgbClr val="C00000"/>
              </a:buClr>
              <a:buSzPct val="80000"/>
            </a:pPr>
            <a:r>
              <a:rPr lang="en-US" dirty="0">
                <a:solidFill>
                  <a:srgbClr val="000000"/>
                </a:solidFill>
                <a:latin typeface="Arial"/>
              </a:rPr>
              <a:t>Our vision is a </a:t>
            </a:r>
          </a:p>
          <a:p>
            <a:pPr lvl="1" algn="ctr">
              <a:buClr>
                <a:srgbClr val="C00000"/>
              </a:buClr>
              <a:buSzPct val="80000"/>
            </a:pPr>
            <a:r>
              <a:rPr lang="en-US" sz="3600" dirty="0">
                <a:solidFill>
                  <a:srgbClr val="000000"/>
                </a:solidFill>
                <a:latin typeface="Arial"/>
              </a:rPr>
              <a:t>diverse</a:t>
            </a:r>
            <a:r>
              <a:rPr lang="en-US" dirty="0">
                <a:solidFill>
                  <a:srgbClr val="000000"/>
                </a:solidFill>
                <a:latin typeface="Arial"/>
              </a:rPr>
              <a:t> and </a:t>
            </a:r>
            <a:r>
              <a:rPr lang="en-US" sz="3600" dirty="0">
                <a:solidFill>
                  <a:srgbClr val="000000"/>
                </a:solidFill>
                <a:latin typeface="Arial"/>
              </a:rPr>
              <a:t>globally</a:t>
            </a:r>
            <a:r>
              <a:rPr lang="en-US" dirty="0">
                <a:solidFill>
                  <a:srgbClr val="000000"/>
                </a:solidFill>
                <a:latin typeface="Arial"/>
              </a:rPr>
              <a:t> </a:t>
            </a:r>
            <a:r>
              <a:rPr lang="en-US" sz="3600" dirty="0">
                <a:solidFill>
                  <a:srgbClr val="000000"/>
                </a:solidFill>
                <a:latin typeface="Arial"/>
              </a:rPr>
              <a:t>competitive</a:t>
            </a:r>
            <a:r>
              <a:rPr lang="en-US" dirty="0">
                <a:solidFill>
                  <a:srgbClr val="000000"/>
                </a:solidFill>
                <a:latin typeface="Arial"/>
              </a:rPr>
              <a:t> Loudoun economy.</a:t>
            </a:r>
          </a:p>
          <a:p>
            <a:pPr lvl="1">
              <a:buClr>
                <a:srgbClr val="C00000"/>
              </a:buClr>
              <a:buSzPct val="80000"/>
            </a:pPr>
            <a:endParaRPr lang="en-US" sz="1350" dirty="0">
              <a:solidFill>
                <a:srgbClr val="000000"/>
              </a:solidFill>
              <a:latin typeface="Arial"/>
            </a:endParaRPr>
          </a:p>
        </p:txBody>
      </p:sp>
      <p:pic>
        <p:nvPicPr>
          <p:cNvPr id="3" name="Picture 2">
            <a:extLst>
              <a:ext uri="{FF2B5EF4-FFF2-40B4-BE49-F238E27FC236}">
                <a16:creationId xmlns:a16="http://schemas.microsoft.com/office/drawing/2014/main" id="{3E61ABAB-25EC-D4F6-F5A5-FFA890C341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7084" b="13656"/>
          <a:stretch/>
        </p:blipFill>
        <p:spPr>
          <a:xfrm>
            <a:off x="-10283" y="3020819"/>
            <a:ext cx="3000639" cy="2438142"/>
          </a:xfrm>
          <a:prstGeom prst="rect">
            <a:avLst/>
          </a:prstGeom>
        </p:spPr>
      </p:pic>
    </p:spTree>
    <p:extLst>
      <p:ext uri="{BB962C8B-B14F-4D97-AF65-F5344CB8AC3E}">
        <p14:creationId xmlns:p14="http://schemas.microsoft.com/office/powerpoint/2010/main" val="2536366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345" y="857250"/>
            <a:ext cx="9270769" cy="4586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7" name="Group 4"/>
          <p:cNvGrpSpPr>
            <a:grpSpLocks noChangeAspect="1"/>
          </p:cNvGrpSpPr>
          <p:nvPr/>
        </p:nvGrpSpPr>
        <p:grpSpPr bwMode="auto">
          <a:xfrm>
            <a:off x="-62345" y="1001316"/>
            <a:ext cx="4575572" cy="4213622"/>
            <a:chOff x="2640" y="393"/>
            <a:chExt cx="3843" cy="3539"/>
          </a:xfrm>
        </p:grpSpPr>
        <p:sp>
          <p:nvSpPr>
            <p:cNvPr id="29" name="AutoShape 3"/>
            <p:cNvSpPr>
              <a:spLocks noChangeAspect="1" noChangeArrowheads="1" noTextEdit="1"/>
            </p:cNvSpPr>
            <p:nvPr/>
          </p:nvSpPr>
          <p:spPr bwMode="auto">
            <a:xfrm>
              <a:off x="2640" y="915"/>
              <a:ext cx="2742" cy="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0" name="Freeform 5"/>
            <p:cNvSpPr>
              <a:spLocks/>
            </p:cNvSpPr>
            <p:nvPr/>
          </p:nvSpPr>
          <p:spPr bwMode="auto">
            <a:xfrm>
              <a:off x="2820" y="393"/>
              <a:ext cx="3663" cy="3539"/>
            </a:xfrm>
            <a:custGeom>
              <a:avLst/>
              <a:gdLst>
                <a:gd name="T0" fmla="*/ 1265 w 2742"/>
                <a:gd name="T1" fmla="*/ 37 h 2649"/>
                <a:gd name="T2" fmla="*/ 1314 w 2742"/>
                <a:gd name="T3" fmla="*/ 61 h 2649"/>
                <a:gd name="T4" fmla="*/ 1365 w 2742"/>
                <a:gd name="T5" fmla="*/ 86 h 2649"/>
                <a:gd name="T6" fmla="*/ 1420 w 2742"/>
                <a:gd name="T7" fmla="*/ 91 h 2649"/>
                <a:gd name="T8" fmla="*/ 1469 w 2742"/>
                <a:gd name="T9" fmla="*/ 112 h 2649"/>
                <a:gd name="T10" fmla="*/ 1559 w 2742"/>
                <a:gd name="T11" fmla="*/ 123 h 2649"/>
                <a:gd name="T12" fmla="*/ 1639 w 2742"/>
                <a:gd name="T13" fmla="*/ 106 h 2649"/>
                <a:gd name="T14" fmla="*/ 1700 w 2742"/>
                <a:gd name="T15" fmla="*/ 100 h 2649"/>
                <a:gd name="T16" fmla="*/ 1714 w 2742"/>
                <a:gd name="T17" fmla="*/ 152 h 2649"/>
                <a:gd name="T18" fmla="*/ 1721 w 2742"/>
                <a:gd name="T19" fmla="*/ 207 h 2649"/>
                <a:gd name="T20" fmla="*/ 1792 w 2742"/>
                <a:gd name="T21" fmla="*/ 292 h 2649"/>
                <a:gd name="T22" fmla="*/ 1900 w 2742"/>
                <a:gd name="T23" fmla="*/ 364 h 2649"/>
                <a:gd name="T24" fmla="*/ 1949 w 2742"/>
                <a:gd name="T25" fmla="*/ 391 h 2649"/>
                <a:gd name="T26" fmla="*/ 2079 w 2742"/>
                <a:gd name="T27" fmla="*/ 461 h 2649"/>
                <a:gd name="T28" fmla="*/ 2121 w 2742"/>
                <a:gd name="T29" fmla="*/ 497 h 2649"/>
                <a:gd name="T30" fmla="*/ 2112 w 2742"/>
                <a:gd name="T31" fmla="*/ 623 h 2649"/>
                <a:gd name="T32" fmla="*/ 2095 w 2742"/>
                <a:gd name="T33" fmla="*/ 675 h 2649"/>
                <a:gd name="T34" fmla="*/ 2091 w 2742"/>
                <a:gd name="T35" fmla="*/ 729 h 2649"/>
                <a:gd name="T36" fmla="*/ 2046 w 2742"/>
                <a:gd name="T37" fmla="*/ 762 h 2649"/>
                <a:gd name="T38" fmla="*/ 1991 w 2742"/>
                <a:gd name="T39" fmla="*/ 777 h 2649"/>
                <a:gd name="T40" fmla="*/ 1943 w 2742"/>
                <a:gd name="T41" fmla="*/ 806 h 2649"/>
                <a:gd name="T42" fmla="*/ 1916 w 2742"/>
                <a:gd name="T43" fmla="*/ 854 h 2649"/>
                <a:gd name="T44" fmla="*/ 1899 w 2742"/>
                <a:gd name="T45" fmla="*/ 914 h 2649"/>
                <a:gd name="T46" fmla="*/ 1874 w 2742"/>
                <a:gd name="T47" fmla="*/ 986 h 2649"/>
                <a:gd name="T48" fmla="*/ 1935 w 2742"/>
                <a:gd name="T49" fmla="*/ 1139 h 2649"/>
                <a:gd name="T50" fmla="*/ 2004 w 2742"/>
                <a:gd name="T51" fmla="*/ 1162 h 2649"/>
                <a:gd name="T52" fmla="*/ 2067 w 2742"/>
                <a:gd name="T53" fmla="*/ 1194 h 2649"/>
                <a:gd name="T54" fmla="*/ 2101 w 2742"/>
                <a:gd name="T55" fmla="*/ 1246 h 2649"/>
                <a:gd name="T56" fmla="*/ 2127 w 2742"/>
                <a:gd name="T57" fmla="*/ 1291 h 2649"/>
                <a:gd name="T58" fmla="*/ 2146 w 2742"/>
                <a:gd name="T59" fmla="*/ 1338 h 2649"/>
                <a:gd name="T60" fmla="*/ 2180 w 2742"/>
                <a:gd name="T61" fmla="*/ 1382 h 2649"/>
                <a:gd name="T62" fmla="*/ 2238 w 2742"/>
                <a:gd name="T63" fmla="*/ 1396 h 2649"/>
                <a:gd name="T64" fmla="*/ 2304 w 2742"/>
                <a:gd name="T65" fmla="*/ 1409 h 2649"/>
                <a:gd name="T66" fmla="*/ 2363 w 2742"/>
                <a:gd name="T67" fmla="*/ 1421 h 2649"/>
                <a:gd name="T68" fmla="*/ 2426 w 2742"/>
                <a:gd name="T69" fmla="*/ 1431 h 2649"/>
                <a:gd name="T70" fmla="*/ 2487 w 2742"/>
                <a:gd name="T71" fmla="*/ 1442 h 2649"/>
                <a:gd name="T72" fmla="*/ 2549 w 2742"/>
                <a:gd name="T73" fmla="*/ 1445 h 2649"/>
                <a:gd name="T74" fmla="*/ 2606 w 2742"/>
                <a:gd name="T75" fmla="*/ 1439 h 2649"/>
                <a:gd name="T76" fmla="*/ 2665 w 2742"/>
                <a:gd name="T77" fmla="*/ 1437 h 2649"/>
                <a:gd name="T78" fmla="*/ 2705 w 2742"/>
                <a:gd name="T79" fmla="*/ 1515 h 2649"/>
                <a:gd name="T80" fmla="*/ 2471 w 2742"/>
                <a:gd name="T81" fmla="*/ 1826 h 2649"/>
                <a:gd name="T82" fmla="*/ 2147 w 2742"/>
                <a:gd name="T83" fmla="*/ 2255 h 2649"/>
                <a:gd name="T84" fmla="*/ 1820 w 2742"/>
                <a:gd name="T85" fmla="*/ 2627 h 2649"/>
                <a:gd name="T86" fmla="*/ 1793 w 2742"/>
                <a:gd name="T87" fmla="*/ 2636 h 2649"/>
                <a:gd name="T88" fmla="*/ 1789 w 2742"/>
                <a:gd name="T89" fmla="*/ 2576 h 2649"/>
                <a:gd name="T90" fmla="*/ 1793 w 2742"/>
                <a:gd name="T91" fmla="*/ 2533 h 2649"/>
                <a:gd name="T92" fmla="*/ 1789 w 2742"/>
                <a:gd name="T93" fmla="*/ 2479 h 2649"/>
                <a:gd name="T94" fmla="*/ 1779 w 2742"/>
                <a:gd name="T95" fmla="*/ 2425 h 2649"/>
                <a:gd name="T96" fmla="*/ 1712 w 2742"/>
                <a:gd name="T97" fmla="*/ 2419 h 2649"/>
                <a:gd name="T98" fmla="*/ 1633 w 2742"/>
                <a:gd name="T99" fmla="*/ 2377 h 2649"/>
                <a:gd name="T100" fmla="*/ 1528 w 2742"/>
                <a:gd name="T101" fmla="*/ 2261 h 2649"/>
                <a:gd name="T102" fmla="*/ 1474 w 2742"/>
                <a:gd name="T103" fmla="*/ 2183 h 2649"/>
                <a:gd name="T104" fmla="*/ 1380 w 2742"/>
                <a:gd name="T105" fmla="*/ 2121 h 2649"/>
                <a:gd name="T106" fmla="*/ 703 w 2742"/>
                <a:gd name="T107" fmla="*/ 1937 h 2649"/>
                <a:gd name="T108" fmla="*/ 271 w 2742"/>
                <a:gd name="T109" fmla="*/ 1516 h 2649"/>
                <a:gd name="T110" fmla="*/ 600 w 2742"/>
                <a:gd name="T111" fmla="*/ 1032 h 2649"/>
                <a:gd name="T112" fmla="*/ 684 w 2742"/>
                <a:gd name="T113" fmla="*/ 788 h 2649"/>
                <a:gd name="T114" fmla="*/ 785 w 2742"/>
                <a:gd name="T115" fmla="*/ 529 h 2649"/>
                <a:gd name="T116" fmla="*/ 872 w 2742"/>
                <a:gd name="T117" fmla="*/ 301 h 2649"/>
                <a:gd name="T118" fmla="*/ 1033 w 2742"/>
                <a:gd name="T119" fmla="*/ 29 h 2649"/>
                <a:gd name="T120" fmla="*/ 1090 w 2742"/>
                <a:gd name="T121" fmla="*/ 17 h 2649"/>
                <a:gd name="T122" fmla="*/ 1146 w 2742"/>
                <a:gd name="T123" fmla="*/ 34 h 2649"/>
                <a:gd name="T124" fmla="*/ 1194 w 2742"/>
                <a:gd name="T125" fmla="*/ 10 h 2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2" h="2649">
                  <a:moveTo>
                    <a:pt x="1223" y="0"/>
                  </a:moveTo>
                  <a:lnTo>
                    <a:pt x="1223" y="0"/>
                  </a:lnTo>
                  <a:lnTo>
                    <a:pt x="1224" y="0"/>
                  </a:lnTo>
                  <a:lnTo>
                    <a:pt x="1224" y="0"/>
                  </a:lnTo>
                  <a:lnTo>
                    <a:pt x="1224" y="0"/>
                  </a:lnTo>
                  <a:lnTo>
                    <a:pt x="1225" y="0"/>
                  </a:lnTo>
                  <a:lnTo>
                    <a:pt x="1225" y="0"/>
                  </a:lnTo>
                  <a:lnTo>
                    <a:pt x="1225" y="0"/>
                  </a:lnTo>
                  <a:lnTo>
                    <a:pt x="1225" y="1"/>
                  </a:lnTo>
                  <a:lnTo>
                    <a:pt x="1226" y="1"/>
                  </a:lnTo>
                  <a:lnTo>
                    <a:pt x="1226" y="1"/>
                  </a:lnTo>
                  <a:lnTo>
                    <a:pt x="1227" y="1"/>
                  </a:lnTo>
                  <a:lnTo>
                    <a:pt x="1227" y="1"/>
                  </a:lnTo>
                  <a:lnTo>
                    <a:pt x="1227" y="1"/>
                  </a:lnTo>
                  <a:lnTo>
                    <a:pt x="1228" y="1"/>
                  </a:lnTo>
                  <a:lnTo>
                    <a:pt x="1228" y="1"/>
                  </a:lnTo>
                  <a:lnTo>
                    <a:pt x="1229" y="1"/>
                  </a:lnTo>
                  <a:lnTo>
                    <a:pt x="1229" y="2"/>
                  </a:lnTo>
                  <a:lnTo>
                    <a:pt x="1229" y="2"/>
                  </a:lnTo>
                  <a:lnTo>
                    <a:pt x="1229" y="2"/>
                  </a:lnTo>
                  <a:lnTo>
                    <a:pt x="1229" y="3"/>
                  </a:lnTo>
                  <a:lnTo>
                    <a:pt x="1230" y="3"/>
                  </a:lnTo>
                  <a:lnTo>
                    <a:pt x="1230" y="3"/>
                  </a:lnTo>
                  <a:lnTo>
                    <a:pt x="1232" y="3"/>
                  </a:lnTo>
                  <a:lnTo>
                    <a:pt x="1232" y="4"/>
                  </a:lnTo>
                  <a:lnTo>
                    <a:pt x="1232" y="4"/>
                  </a:lnTo>
                  <a:lnTo>
                    <a:pt x="1232" y="5"/>
                  </a:lnTo>
                  <a:lnTo>
                    <a:pt x="1233" y="5"/>
                  </a:lnTo>
                  <a:lnTo>
                    <a:pt x="1233" y="7"/>
                  </a:lnTo>
                  <a:lnTo>
                    <a:pt x="1233" y="7"/>
                  </a:lnTo>
                  <a:lnTo>
                    <a:pt x="1234" y="7"/>
                  </a:lnTo>
                  <a:lnTo>
                    <a:pt x="1234" y="8"/>
                  </a:lnTo>
                  <a:lnTo>
                    <a:pt x="1234" y="8"/>
                  </a:lnTo>
                  <a:lnTo>
                    <a:pt x="1235" y="8"/>
                  </a:lnTo>
                  <a:lnTo>
                    <a:pt x="1235" y="9"/>
                  </a:lnTo>
                  <a:lnTo>
                    <a:pt x="1236" y="9"/>
                  </a:lnTo>
                  <a:lnTo>
                    <a:pt x="1236" y="9"/>
                  </a:lnTo>
                  <a:lnTo>
                    <a:pt x="1236" y="10"/>
                  </a:lnTo>
                  <a:lnTo>
                    <a:pt x="1237" y="10"/>
                  </a:lnTo>
                  <a:lnTo>
                    <a:pt x="1237" y="10"/>
                  </a:lnTo>
                  <a:lnTo>
                    <a:pt x="1238" y="10"/>
                  </a:lnTo>
                  <a:lnTo>
                    <a:pt x="1238" y="10"/>
                  </a:lnTo>
                  <a:lnTo>
                    <a:pt x="1238" y="11"/>
                  </a:lnTo>
                  <a:lnTo>
                    <a:pt x="1239" y="11"/>
                  </a:lnTo>
                  <a:lnTo>
                    <a:pt x="1239" y="11"/>
                  </a:lnTo>
                  <a:lnTo>
                    <a:pt x="1239" y="11"/>
                  </a:lnTo>
                  <a:lnTo>
                    <a:pt x="1240" y="12"/>
                  </a:lnTo>
                  <a:lnTo>
                    <a:pt x="1240" y="12"/>
                  </a:lnTo>
                  <a:lnTo>
                    <a:pt x="1240" y="12"/>
                  </a:lnTo>
                  <a:lnTo>
                    <a:pt x="1241" y="12"/>
                  </a:lnTo>
                  <a:lnTo>
                    <a:pt x="1241" y="12"/>
                  </a:lnTo>
                  <a:lnTo>
                    <a:pt x="1243" y="13"/>
                  </a:lnTo>
                  <a:lnTo>
                    <a:pt x="1243" y="13"/>
                  </a:lnTo>
                  <a:lnTo>
                    <a:pt x="1244" y="14"/>
                  </a:lnTo>
                  <a:lnTo>
                    <a:pt x="1244" y="14"/>
                  </a:lnTo>
                  <a:lnTo>
                    <a:pt x="1245" y="14"/>
                  </a:lnTo>
                  <a:lnTo>
                    <a:pt x="1246" y="14"/>
                  </a:lnTo>
                  <a:lnTo>
                    <a:pt x="1246" y="15"/>
                  </a:lnTo>
                  <a:lnTo>
                    <a:pt x="1246" y="15"/>
                  </a:lnTo>
                  <a:lnTo>
                    <a:pt x="1246" y="15"/>
                  </a:lnTo>
                  <a:lnTo>
                    <a:pt x="1247" y="15"/>
                  </a:lnTo>
                  <a:lnTo>
                    <a:pt x="1247" y="17"/>
                  </a:lnTo>
                  <a:lnTo>
                    <a:pt x="1247" y="17"/>
                  </a:lnTo>
                  <a:lnTo>
                    <a:pt x="1248" y="17"/>
                  </a:lnTo>
                  <a:lnTo>
                    <a:pt x="1248" y="18"/>
                  </a:lnTo>
                  <a:lnTo>
                    <a:pt x="1248" y="18"/>
                  </a:lnTo>
                  <a:lnTo>
                    <a:pt x="1249" y="19"/>
                  </a:lnTo>
                  <a:lnTo>
                    <a:pt x="1249" y="19"/>
                  </a:lnTo>
                  <a:lnTo>
                    <a:pt x="1249" y="20"/>
                  </a:lnTo>
                  <a:lnTo>
                    <a:pt x="1250" y="20"/>
                  </a:lnTo>
                  <a:lnTo>
                    <a:pt x="1250" y="20"/>
                  </a:lnTo>
                  <a:lnTo>
                    <a:pt x="1250" y="21"/>
                  </a:lnTo>
                  <a:lnTo>
                    <a:pt x="1250" y="21"/>
                  </a:lnTo>
                  <a:lnTo>
                    <a:pt x="1250" y="21"/>
                  </a:lnTo>
                  <a:lnTo>
                    <a:pt x="1250" y="22"/>
                  </a:lnTo>
                  <a:lnTo>
                    <a:pt x="1251" y="22"/>
                  </a:lnTo>
                  <a:lnTo>
                    <a:pt x="1251" y="22"/>
                  </a:lnTo>
                  <a:lnTo>
                    <a:pt x="1251" y="22"/>
                  </a:lnTo>
                  <a:lnTo>
                    <a:pt x="1251" y="23"/>
                  </a:lnTo>
                  <a:lnTo>
                    <a:pt x="1251" y="23"/>
                  </a:lnTo>
                  <a:lnTo>
                    <a:pt x="1252" y="24"/>
                  </a:lnTo>
                  <a:lnTo>
                    <a:pt x="1252" y="24"/>
                  </a:lnTo>
                  <a:lnTo>
                    <a:pt x="1252" y="24"/>
                  </a:lnTo>
                  <a:lnTo>
                    <a:pt x="1252" y="25"/>
                  </a:lnTo>
                  <a:lnTo>
                    <a:pt x="1254" y="26"/>
                  </a:lnTo>
                  <a:lnTo>
                    <a:pt x="1254" y="26"/>
                  </a:lnTo>
                  <a:lnTo>
                    <a:pt x="1254" y="26"/>
                  </a:lnTo>
                  <a:lnTo>
                    <a:pt x="1255" y="28"/>
                  </a:lnTo>
                  <a:lnTo>
                    <a:pt x="1255" y="28"/>
                  </a:lnTo>
                  <a:lnTo>
                    <a:pt x="1256" y="28"/>
                  </a:lnTo>
                  <a:lnTo>
                    <a:pt x="1256" y="29"/>
                  </a:lnTo>
                  <a:lnTo>
                    <a:pt x="1257" y="29"/>
                  </a:lnTo>
                  <a:lnTo>
                    <a:pt x="1257" y="30"/>
                  </a:lnTo>
                  <a:lnTo>
                    <a:pt x="1257" y="30"/>
                  </a:lnTo>
                  <a:lnTo>
                    <a:pt x="1258" y="30"/>
                  </a:lnTo>
                  <a:lnTo>
                    <a:pt x="1258" y="31"/>
                  </a:lnTo>
                  <a:lnTo>
                    <a:pt x="1258" y="31"/>
                  </a:lnTo>
                  <a:lnTo>
                    <a:pt x="1258" y="31"/>
                  </a:lnTo>
                  <a:lnTo>
                    <a:pt x="1259" y="31"/>
                  </a:lnTo>
                  <a:lnTo>
                    <a:pt x="1259" y="32"/>
                  </a:lnTo>
                  <a:lnTo>
                    <a:pt x="1259" y="32"/>
                  </a:lnTo>
                  <a:lnTo>
                    <a:pt x="1260" y="33"/>
                  </a:lnTo>
                  <a:lnTo>
                    <a:pt x="1260" y="33"/>
                  </a:lnTo>
                  <a:lnTo>
                    <a:pt x="1260" y="34"/>
                  </a:lnTo>
                  <a:lnTo>
                    <a:pt x="1261" y="34"/>
                  </a:lnTo>
                  <a:lnTo>
                    <a:pt x="1261" y="34"/>
                  </a:lnTo>
                  <a:lnTo>
                    <a:pt x="1261" y="34"/>
                  </a:lnTo>
                  <a:lnTo>
                    <a:pt x="1261" y="35"/>
                  </a:lnTo>
                  <a:lnTo>
                    <a:pt x="1262" y="35"/>
                  </a:lnTo>
                  <a:lnTo>
                    <a:pt x="1262" y="35"/>
                  </a:lnTo>
                  <a:lnTo>
                    <a:pt x="1262" y="36"/>
                  </a:lnTo>
                  <a:lnTo>
                    <a:pt x="1263" y="36"/>
                  </a:lnTo>
                  <a:lnTo>
                    <a:pt x="1263" y="36"/>
                  </a:lnTo>
                  <a:lnTo>
                    <a:pt x="1265" y="37"/>
                  </a:lnTo>
                  <a:lnTo>
                    <a:pt x="1265" y="37"/>
                  </a:lnTo>
                  <a:lnTo>
                    <a:pt x="1265" y="37"/>
                  </a:lnTo>
                  <a:lnTo>
                    <a:pt x="1265" y="37"/>
                  </a:lnTo>
                  <a:lnTo>
                    <a:pt x="1265" y="39"/>
                  </a:lnTo>
                  <a:lnTo>
                    <a:pt x="1266" y="39"/>
                  </a:lnTo>
                  <a:lnTo>
                    <a:pt x="1266" y="39"/>
                  </a:lnTo>
                  <a:lnTo>
                    <a:pt x="1266" y="39"/>
                  </a:lnTo>
                  <a:lnTo>
                    <a:pt x="1266" y="40"/>
                  </a:lnTo>
                  <a:lnTo>
                    <a:pt x="1267" y="40"/>
                  </a:lnTo>
                  <a:lnTo>
                    <a:pt x="1267" y="40"/>
                  </a:lnTo>
                  <a:lnTo>
                    <a:pt x="1267" y="40"/>
                  </a:lnTo>
                  <a:lnTo>
                    <a:pt x="1268" y="41"/>
                  </a:lnTo>
                  <a:lnTo>
                    <a:pt x="1268" y="41"/>
                  </a:lnTo>
                  <a:lnTo>
                    <a:pt x="1268" y="41"/>
                  </a:lnTo>
                  <a:lnTo>
                    <a:pt x="1269" y="41"/>
                  </a:lnTo>
                  <a:lnTo>
                    <a:pt x="1269" y="41"/>
                  </a:lnTo>
                  <a:lnTo>
                    <a:pt x="1269" y="41"/>
                  </a:lnTo>
                  <a:lnTo>
                    <a:pt x="1269" y="42"/>
                  </a:lnTo>
                  <a:lnTo>
                    <a:pt x="1270" y="42"/>
                  </a:lnTo>
                  <a:lnTo>
                    <a:pt x="1270" y="42"/>
                  </a:lnTo>
                  <a:lnTo>
                    <a:pt x="1271" y="42"/>
                  </a:lnTo>
                  <a:lnTo>
                    <a:pt x="1271" y="42"/>
                  </a:lnTo>
                  <a:lnTo>
                    <a:pt x="1272" y="42"/>
                  </a:lnTo>
                  <a:lnTo>
                    <a:pt x="1272" y="43"/>
                  </a:lnTo>
                  <a:lnTo>
                    <a:pt x="1272" y="43"/>
                  </a:lnTo>
                  <a:lnTo>
                    <a:pt x="1273" y="43"/>
                  </a:lnTo>
                  <a:lnTo>
                    <a:pt x="1273" y="44"/>
                  </a:lnTo>
                  <a:lnTo>
                    <a:pt x="1275" y="44"/>
                  </a:lnTo>
                  <a:lnTo>
                    <a:pt x="1275" y="44"/>
                  </a:lnTo>
                  <a:lnTo>
                    <a:pt x="1276" y="44"/>
                  </a:lnTo>
                  <a:lnTo>
                    <a:pt x="1276" y="44"/>
                  </a:lnTo>
                  <a:lnTo>
                    <a:pt x="1277" y="45"/>
                  </a:lnTo>
                  <a:lnTo>
                    <a:pt x="1277" y="45"/>
                  </a:lnTo>
                  <a:lnTo>
                    <a:pt x="1277" y="45"/>
                  </a:lnTo>
                  <a:lnTo>
                    <a:pt x="1278" y="45"/>
                  </a:lnTo>
                  <a:lnTo>
                    <a:pt x="1278" y="46"/>
                  </a:lnTo>
                  <a:lnTo>
                    <a:pt x="1278" y="46"/>
                  </a:lnTo>
                  <a:lnTo>
                    <a:pt x="1279" y="46"/>
                  </a:lnTo>
                  <a:lnTo>
                    <a:pt x="1279" y="46"/>
                  </a:lnTo>
                  <a:lnTo>
                    <a:pt x="1280" y="47"/>
                  </a:lnTo>
                  <a:lnTo>
                    <a:pt x="1280" y="47"/>
                  </a:lnTo>
                  <a:lnTo>
                    <a:pt x="1281" y="47"/>
                  </a:lnTo>
                  <a:lnTo>
                    <a:pt x="1281" y="47"/>
                  </a:lnTo>
                  <a:lnTo>
                    <a:pt x="1282" y="48"/>
                  </a:lnTo>
                  <a:lnTo>
                    <a:pt x="1282" y="48"/>
                  </a:lnTo>
                  <a:lnTo>
                    <a:pt x="1283" y="48"/>
                  </a:lnTo>
                  <a:lnTo>
                    <a:pt x="1283" y="48"/>
                  </a:lnTo>
                  <a:lnTo>
                    <a:pt x="1284" y="48"/>
                  </a:lnTo>
                  <a:lnTo>
                    <a:pt x="1284" y="50"/>
                  </a:lnTo>
                  <a:lnTo>
                    <a:pt x="1286" y="50"/>
                  </a:lnTo>
                  <a:lnTo>
                    <a:pt x="1286" y="50"/>
                  </a:lnTo>
                  <a:lnTo>
                    <a:pt x="1287" y="50"/>
                  </a:lnTo>
                  <a:lnTo>
                    <a:pt x="1287" y="50"/>
                  </a:lnTo>
                  <a:lnTo>
                    <a:pt x="1287" y="50"/>
                  </a:lnTo>
                  <a:lnTo>
                    <a:pt x="1288" y="50"/>
                  </a:lnTo>
                  <a:lnTo>
                    <a:pt x="1288" y="51"/>
                  </a:lnTo>
                  <a:lnTo>
                    <a:pt x="1289" y="51"/>
                  </a:lnTo>
                  <a:lnTo>
                    <a:pt x="1289" y="51"/>
                  </a:lnTo>
                  <a:lnTo>
                    <a:pt x="1290" y="51"/>
                  </a:lnTo>
                  <a:lnTo>
                    <a:pt x="1290" y="51"/>
                  </a:lnTo>
                  <a:lnTo>
                    <a:pt x="1290" y="52"/>
                  </a:lnTo>
                  <a:lnTo>
                    <a:pt x="1291" y="52"/>
                  </a:lnTo>
                  <a:lnTo>
                    <a:pt x="1291" y="52"/>
                  </a:lnTo>
                  <a:lnTo>
                    <a:pt x="1291" y="52"/>
                  </a:lnTo>
                  <a:lnTo>
                    <a:pt x="1292" y="52"/>
                  </a:lnTo>
                  <a:lnTo>
                    <a:pt x="1292" y="52"/>
                  </a:lnTo>
                  <a:lnTo>
                    <a:pt x="1292" y="53"/>
                  </a:lnTo>
                  <a:lnTo>
                    <a:pt x="1293" y="53"/>
                  </a:lnTo>
                  <a:lnTo>
                    <a:pt x="1293" y="53"/>
                  </a:lnTo>
                  <a:lnTo>
                    <a:pt x="1293" y="53"/>
                  </a:lnTo>
                  <a:lnTo>
                    <a:pt x="1294" y="53"/>
                  </a:lnTo>
                  <a:lnTo>
                    <a:pt x="1294" y="53"/>
                  </a:lnTo>
                  <a:lnTo>
                    <a:pt x="1294" y="54"/>
                  </a:lnTo>
                  <a:lnTo>
                    <a:pt x="1295" y="54"/>
                  </a:lnTo>
                  <a:lnTo>
                    <a:pt x="1295" y="54"/>
                  </a:lnTo>
                  <a:lnTo>
                    <a:pt x="1297" y="54"/>
                  </a:lnTo>
                  <a:lnTo>
                    <a:pt x="1297" y="54"/>
                  </a:lnTo>
                  <a:lnTo>
                    <a:pt x="1297" y="54"/>
                  </a:lnTo>
                  <a:lnTo>
                    <a:pt x="1298" y="54"/>
                  </a:lnTo>
                  <a:lnTo>
                    <a:pt x="1300" y="55"/>
                  </a:lnTo>
                  <a:lnTo>
                    <a:pt x="1300" y="55"/>
                  </a:lnTo>
                  <a:lnTo>
                    <a:pt x="1301" y="55"/>
                  </a:lnTo>
                  <a:lnTo>
                    <a:pt x="1301" y="55"/>
                  </a:lnTo>
                  <a:lnTo>
                    <a:pt x="1301" y="55"/>
                  </a:lnTo>
                  <a:lnTo>
                    <a:pt x="1302" y="55"/>
                  </a:lnTo>
                  <a:lnTo>
                    <a:pt x="1302" y="55"/>
                  </a:lnTo>
                  <a:lnTo>
                    <a:pt x="1303" y="55"/>
                  </a:lnTo>
                  <a:lnTo>
                    <a:pt x="1303" y="56"/>
                  </a:lnTo>
                  <a:lnTo>
                    <a:pt x="1304" y="56"/>
                  </a:lnTo>
                  <a:lnTo>
                    <a:pt x="1304" y="56"/>
                  </a:lnTo>
                  <a:lnTo>
                    <a:pt x="1304" y="56"/>
                  </a:lnTo>
                  <a:lnTo>
                    <a:pt x="1304" y="56"/>
                  </a:lnTo>
                  <a:lnTo>
                    <a:pt x="1305" y="56"/>
                  </a:lnTo>
                  <a:lnTo>
                    <a:pt x="1305" y="56"/>
                  </a:lnTo>
                  <a:lnTo>
                    <a:pt x="1305" y="57"/>
                  </a:lnTo>
                  <a:lnTo>
                    <a:pt x="1306" y="57"/>
                  </a:lnTo>
                  <a:lnTo>
                    <a:pt x="1306" y="57"/>
                  </a:lnTo>
                  <a:lnTo>
                    <a:pt x="1306" y="57"/>
                  </a:lnTo>
                  <a:lnTo>
                    <a:pt x="1308" y="57"/>
                  </a:lnTo>
                  <a:lnTo>
                    <a:pt x="1308" y="57"/>
                  </a:lnTo>
                  <a:lnTo>
                    <a:pt x="1309" y="58"/>
                  </a:lnTo>
                  <a:lnTo>
                    <a:pt x="1309" y="58"/>
                  </a:lnTo>
                  <a:lnTo>
                    <a:pt x="1310" y="58"/>
                  </a:lnTo>
                  <a:lnTo>
                    <a:pt x="1310" y="58"/>
                  </a:lnTo>
                  <a:lnTo>
                    <a:pt x="1310" y="58"/>
                  </a:lnTo>
                  <a:lnTo>
                    <a:pt x="1311" y="58"/>
                  </a:lnTo>
                  <a:lnTo>
                    <a:pt x="1311" y="58"/>
                  </a:lnTo>
                  <a:lnTo>
                    <a:pt x="1311" y="60"/>
                  </a:lnTo>
                  <a:lnTo>
                    <a:pt x="1312" y="60"/>
                  </a:lnTo>
                  <a:lnTo>
                    <a:pt x="1312" y="60"/>
                  </a:lnTo>
                  <a:lnTo>
                    <a:pt x="1312" y="60"/>
                  </a:lnTo>
                  <a:lnTo>
                    <a:pt x="1313" y="60"/>
                  </a:lnTo>
                  <a:lnTo>
                    <a:pt x="1313" y="61"/>
                  </a:lnTo>
                  <a:lnTo>
                    <a:pt x="1314" y="61"/>
                  </a:lnTo>
                  <a:lnTo>
                    <a:pt x="1314" y="61"/>
                  </a:lnTo>
                  <a:lnTo>
                    <a:pt x="1315" y="61"/>
                  </a:lnTo>
                  <a:lnTo>
                    <a:pt x="1315" y="62"/>
                  </a:lnTo>
                  <a:lnTo>
                    <a:pt x="1315" y="62"/>
                  </a:lnTo>
                  <a:lnTo>
                    <a:pt x="1316" y="62"/>
                  </a:lnTo>
                  <a:lnTo>
                    <a:pt x="1316" y="62"/>
                  </a:lnTo>
                  <a:lnTo>
                    <a:pt x="1316" y="62"/>
                  </a:lnTo>
                  <a:lnTo>
                    <a:pt x="1318" y="62"/>
                  </a:lnTo>
                  <a:lnTo>
                    <a:pt x="1318" y="63"/>
                  </a:lnTo>
                  <a:lnTo>
                    <a:pt x="1318" y="63"/>
                  </a:lnTo>
                  <a:lnTo>
                    <a:pt x="1318" y="63"/>
                  </a:lnTo>
                  <a:lnTo>
                    <a:pt x="1319" y="64"/>
                  </a:lnTo>
                  <a:lnTo>
                    <a:pt x="1319" y="64"/>
                  </a:lnTo>
                  <a:lnTo>
                    <a:pt x="1319" y="64"/>
                  </a:lnTo>
                  <a:lnTo>
                    <a:pt x="1320" y="64"/>
                  </a:lnTo>
                  <a:lnTo>
                    <a:pt x="1320" y="65"/>
                  </a:lnTo>
                  <a:lnTo>
                    <a:pt x="1321" y="65"/>
                  </a:lnTo>
                  <a:lnTo>
                    <a:pt x="1321" y="65"/>
                  </a:lnTo>
                  <a:lnTo>
                    <a:pt x="1321" y="65"/>
                  </a:lnTo>
                  <a:lnTo>
                    <a:pt x="1322" y="66"/>
                  </a:lnTo>
                  <a:lnTo>
                    <a:pt x="1322" y="66"/>
                  </a:lnTo>
                  <a:lnTo>
                    <a:pt x="1323" y="66"/>
                  </a:lnTo>
                  <a:lnTo>
                    <a:pt x="1323" y="67"/>
                  </a:lnTo>
                  <a:lnTo>
                    <a:pt x="1323" y="67"/>
                  </a:lnTo>
                  <a:lnTo>
                    <a:pt x="1323" y="67"/>
                  </a:lnTo>
                  <a:lnTo>
                    <a:pt x="1324" y="67"/>
                  </a:lnTo>
                  <a:lnTo>
                    <a:pt x="1324" y="67"/>
                  </a:lnTo>
                  <a:lnTo>
                    <a:pt x="1324" y="67"/>
                  </a:lnTo>
                  <a:lnTo>
                    <a:pt x="1325" y="67"/>
                  </a:lnTo>
                  <a:lnTo>
                    <a:pt x="1325" y="68"/>
                  </a:lnTo>
                  <a:lnTo>
                    <a:pt x="1325" y="68"/>
                  </a:lnTo>
                  <a:lnTo>
                    <a:pt x="1326" y="68"/>
                  </a:lnTo>
                  <a:lnTo>
                    <a:pt x="1326" y="68"/>
                  </a:lnTo>
                  <a:lnTo>
                    <a:pt x="1326" y="69"/>
                  </a:lnTo>
                  <a:lnTo>
                    <a:pt x="1327" y="69"/>
                  </a:lnTo>
                  <a:lnTo>
                    <a:pt x="1327" y="69"/>
                  </a:lnTo>
                  <a:lnTo>
                    <a:pt x="1329" y="71"/>
                  </a:lnTo>
                  <a:lnTo>
                    <a:pt x="1329" y="71"/>
                  </a:lnTo>
                  <a:lnTo>
                    <a:pt x="1330" y="72"/>
                  </a:lnTo>
                  <a:lnTo>
                    <a:pt x="1330" y="72"/>
                  </a:lnTo>
                  <a:lnTo>
                    <a:pt x="1330" y="72"/>
                  </a:lnTo>
                  <a:lnTo>
                    <a:pt x="1331" y="73"/>
                  </a:lnTo>
                  <a:lnTo>
                    <a:pt x="1331" y="73"/>
                  </a:lnTo>
                  <a:lnTo>
                    <a:pt x="1331" y="73"/>
                  </a:lnTo>
                  <a:lnTo>
                    <a:pt x="1332" y="74"/>
                  </a:lnTo>
                  <a:lnTo>
                    <a:pt x="1332" y="74"/>
                  </a:lnTo>
                  <a:lnTo>
                    <a:pt x="1333" y="74"/>
                  </a:lnTo>
                  <a:lnTo>
                    <a:pt x="1333" y="74"/>
                  </a:lnTo>
                  <a:lnTo>
                    <a:pt x="1334" y="75"/>
                  </a:lnTo>
                  <a:lnTo>
                    <a:pt x="1334" y="75"/>
                  </a:lnTo>
                  <a:lnTo>
                    <a:pt x="1335" y="75"/>
                  </a:lnTo>
                  <a:lnTo>
                    <a:pt x="1335" y="75"/>
                  </a:lnTo>
                  <a:lnTo>
                    <a:pt x="1336" y="76"/>
                  </a:lnTo>
                  <a:lnTo>
                    <a:pt x="1336" y="76"/>
                  </a:lnTo>
                  <a:lnTo>
                    <a:pt x="1337" y="76"/>
                  </a:lnTo>
                  <a:lnTo>
                    <a:pt x="1337" y="76"/>
                  </a:lnTo>
                  <a:lnTo>
                    <a:pt x="1338" y="77"/>
                  </a:lnTo>
                  <a:lnTo>
                    <a:pt x="1338" y="77"/>
                  </a:lnTo>
                  <a:lnTo>
                    <a:pt x="1340" y="77"/>
                  </a:lnTo>
                  <a:lnTo>
                    <a:pt x="1340" y="77"/>
                  </a:lnTo>
                  <a:lnTo>
                    <a:pt x="1341" y="77"/>
                  </a:lnTo>
                  <a:lnTo>
                    <a:pt x="1341" y="77"/>
                  </a:lnTo>
                  <a:lnTo>
                    <a:pt x="1341" y="77"/>
                  </a:lnTo>
                  <a:lnTo>
                    <a:pt x="1342" y="77"/>
                  </a:lnTo>
                  <a:lnTo>
                    <a:pt x="1343" y="78"/>
                  </a:lnTo>
                  <a:lnTo>
                    <a:pt x="1343" y="78"/>
                  </a:lnTo>
                  <a:lnTo>
                    <a:pt x="1344" y="78"/>
                  </a:lnTo>
                  <a:lnTo>
                    <a:pt x="1344" y="78"/>
                  </a:lnTo>
                  <a:lnTo>
                    <a:pt x="1344" y="78"/>
                  </a:lnTo>
                  <a:lnTo>
                    <a:pt x="1344" y="78"/>
                  </a:lnTo>
                  <a:lnTo>
                    <a:pt x="1345" y="78"/>
                  </a:lnTo>
                  <a:lnTo>
                    <a:pt x="1345" y="79"/>
                  </a:lnTo>
                  <a:lnTo>
                    <a:pt x="1345" y="79"/>
                  </a:lnTo>
                  <a:lnTo>
                    <a:pt x="1346" y="79"/>
                  </a:lnTo>
                  <a:lnTo>
                    <a:pt x="1346" y="79"/>
                  </a:lnTo>
                  <a:lnTo>
                    <a:pt x="1347" y="79"/>
                  </a:lnTo>
                  <a:lnTo>
                    <a:pt x="1347" y="80"/>
                  </a:lnTo>
                  <a:lnTo>
                    <a:pt x="1348" y="80"/>
                  </a:lnTo>
                  <a:lnTo>
                    <a:pt x="1348" y="80"/>
                  </a:lnTo>
                  <a:lnTo>
                    <a:pt x="1348" y="80"/>
                  </a:lnTo>
                  <a:lnTo>
                    <a:pt x="1349" y="80"/>
                  </a:lnTo>
                  <a:lnTo>
                    <a:pt x="1349" y="80"/>
                  </a:lnTo>
                  <a:lnTo>
                    <a:pt x="1351" y="80"/>
                  </a:lnTo>
                  <a:lnTo>
                    <a:pt x="1351" y="82"/>
                  </a:lnTo>
                  <a:lnTo>
                    <a:pt x="1351" y="82"/>
                  </a:lnTo>
                  <a:lnTo>
                    <a:pt x="1352" y="82"/>
                  </a:lnTo>
                  <a:lnTo>
                    <a:pt x="1352" y="82"/>
                  </a:lnTo>
                  <a:lnTo>
                    <a:pt x="1352" y="82"/>
                  </a:lnTo>
                  <a:lnTo>
                    <a:pt x="1353" y="82"/>
                  </a:lnTo>
                  <a:lnTo>
                    <a:pt x="1353" y="83"/>
                  </a:lnTo>
                  <a:lnTo>
                    <a:pt x="1353" y="83"/>
                  </a:lnTo>
                  <a:lnTo>
                    <a:pt x="1354" y="83"/>
                  </a:lnTo>
                  <a:lnTo>
                    <a:pt x="1354" y="83"/>
                  </a:lnTo>
                  <a:lnTo>
                    <a:pt x="1355" y="83"/>
                  </a:lnTo>
                  <a:lnTo>
                    <a:pt x="1355" y="83"/>
                  </a:lnTo>
                  <a:lnTo>
                    <a:pt x="1355" y="84"/>
                  </a:lnTo>
                  <a:lnTo>
                    <a:pt x="1356" y="84"/>
                  </a:lnTo>
                  <a:lnTo>
                    <a:pt x="1356" y="84"/>
                  </a:lnTo>
                  <a:lnTo>
                    <a:pt x="1357" y="84"/>
                  </a:lnTo>
                  <a:lnTo>
                    <a:pt x="1357" y="84"/>
                  </a:lnTo>
                  <a:lnTo>
                    <a:pt x="1357" y="84"/>
                  </a:lnTo>
                  <a:lnTo>
                    <a:pt x="1358" y="85"/>
                  </a:lnTo>
                  <a:lnTo>
                    <a:pt x="1358" y="85"/>
                  </a:lnTo>
                  <a:lnTo>
                    <a:pt x="1359" y="85"/>
                  </a:lnTo>
                  <a:lnTo>
                    <a:pt x="1359" y="85"/>
                  </a:lnTo>
                  <a:lnTo>
                    <a:pt x="1361" y="85"/>
                  </a:lnTo>
                  <a:lnTo>
                    <a:pt x="1361" y="85"/>
                  </a:lnTo>
                  <a:lnTo>
                    <a:pt x="1362" y="85"/>
                  </a:lnTo>
                  <a:lnTo>
                    <a:pt x="1362" y="85"/>
                  </a:lnTo>
                  <a:lnTo>
                    <a:pt x="1363" y="86"/>
                  </a:lnTo>
                  <a:lnTo>
                    <a:pt x="1363" y="86"/>
                  </a:lnTo>
                  <a:lnTo>
                    <a:pt x="1364" y="87"/>
                  </a:lnTo>
                  <a:lnTo>
                    <a:pt x="1364" y="86"/>
                  </a:lnTo>
                  <a:lnTo>
                    <a:pt x="1365" y="86"/>
                  </a:lnTo>
                  <a:lnTo>
                    <a:pt x="1365" y="86"/>
                  </a:lnTo>
                  <a:lnTo>
                    <a:pt x="1365" y="86"/>
                  </a:lnTo>
                  <a:lnTo>
                    <a:pt x="1366" y="86"/>
                  </a:lnTo>
                  <a:lnTo>
                    <a:pt x="1366" y="86"/>
                  </a:lnTo>
                  <a:lnTo>
                    <a:pt x="1367" y="86"/>
                  </a:lnTo>
                  <a:lnTo>
                    <a:pt x="1367" y="86"/>
                  </a:lnTo>
                  <a:lnTo>
                    <a:pt x="1368" y="86"/>
                  </a:lnTo>
                  <a:lnTo>
                    <a:pt x="1368" y="86"/>
                  </a:lnTo>
                  <a:lnTo>
                    <a:pt x="1369" y="86"/>
                  </a:lnTo>
                  <a:lnTo>
                    <a:pt x="1369" y="86"/>
                  </a:lnTo>
                  <a:lnTo>
                    <a:pt x="1369" y="86"/>
                  </a:lnTo>
                  <a:lnTo>
                    <a:pt x="1370" y="86"/>
                  </a:lnTo>
                  <a:lnTo>
                    <a:pt x="1370" y="86"/>
                  </a:lnTo>
                  <a:lnTo>
                    <a:pt x="1370" y="86"/>
                  </a:lnTo>
                  <a:lnTo>
                    <a:pt x="1372" y="86"/>
                  </a:lnTo>
                  <a:lnTo>
                    <a:pt x="1372" y="87"/>
                  </a:lnTo>
                  <a:lnTo>
                    <a:pt x="1373" y="87"/>
                  </a:lnTo>
                  <a:lnTo>
                    <a:pt x="1373" y="87"/>
                  </a:lnTo>
                  <a:lnTo>
                    <a:pt x="1374" y="87"/>
                  </a:lnTo>
                  <a:lnTo>
                    <a:pt x="1374" y="87"/>
                  </a:lnTo>
                  <a:lnTo>
                    <a:pt x="1375" y="87"/>
                  </a:lnTo>
                  <a:lnTo>
                    <a:pt x="1375" y="87"/>
                  </a:lnTo>
                  <a:lnTo>
                    <a:pt x="1375" y="87"/>
                  </a:lnTo>
                  <a:lnTo>
                    <a:pt x="1376" y="87"/>
                  </a:lnTo>
                  <a:lnTo>
                    <a:pt x="1376" y="87"/>
                  </a:lnTo>
                  <a:lnTo>
                    <a:pt x="1377" y="88"/>
                  </a:lnTo>
                  <a:lnTo>
                    <a:pt x="1377" y="88"/>
                  </a:lnTo>
                  <a:lnTo>
                    <a:pt x="1378" y="88"/>
                  </a:lnTo>
                  <a:lnTo>
                    <a:pt x="1378" y="88"/>
                  </a:lnTo>
                  <a:lnTo>
                    <a:pt x="1379" y="88"/>
                  </a:lnTo>
                  <a:lnTo>
                    <a:pt x="1379" y="88"/>
                  </a:lnTo>
                  <a:lnTo>
                    <a:pt x="1380" y="88"/>
                  </a:lnTo>
                  <a:lnTo>
                    <a:pt x="1380" y="88"/>
                  </a:lnTo>
                  <a:lnTo>
                    <a:pt x="1381" y="89"/>
                  </a:lnTo>
                  <a:lnTo>
                    <a:pt x="1381" y="89"/>
                  </a:lnTo>
                  <a:lnTo>
                    <a:pt x="1383" y="89"/>
                  </a:lnTo>
                  <a:lnTo>
                    <a:pt x="1383" y="89"/>
                  </a:lnTo>
                  <a:lnTo>
                    <a:pt x="1384" y="89"/>
                  </a:lnTo>
                  <a:lnTo>
                    <a:pt x="1384" y="89"/>
                  </a:lnTo>
                  <a:lnTo>
                    <a:pt x="1384" y="89"/>
                  </a:lnTo>
                  <a:lnTo>
                    <a:pt x="1384" y="89"/>
                  </a:lnTo>
                  <a:lnTo>
                    <a:pt x="1385" y="89"/>
                  </a:lnTo>
                  <a:lnTo>
                    <a:pt x="1385" y="89"/>
                  </a:lnTo>
                  <a:lnTo>
                    <a:pt x="1386" y="89"/>
                  </a:lnTo>
                  <a:lnTo>
                    <a:pt x="1386" y="89"/>
                  </a:lnTo>
                  <a:lnTo>
                    <a:pt x="1387" y="89"/>
                  </a:lnTo>
                  <a:lnTo>
                    <a:pt x="1387" y="89"/>
                  </a:lnTo>
                  <a:lnTo>
                    <a:pt x="1388" y="90"/>
                  </a:lnTo>
                  <a:lnTo>
                    <a:pt x="1388" y="90"/>
                  </a:lnTo>
                  <a:lnTo>
                    <a:pt x="1389" y="90"/>
                  </a:lnTo>
                  <a:lnTo>
                    <a:pt x="1389" y="90"/>
                  </a:lnTo>
                  <a:lnTo>
                    <a:pt x="1390" y="90"/>
                  </a:lnTo>
                  <a:lnTo>
                    <a:pt x="1390" y="90"/>
                  </a:lnTo>
                  <a:lnTo>
                    <a:pt x="1391" y="90"/>
                  </a:lnTo>
                  <a:lnTo>
                    <a:pt x="1391" y="90"/>
                  </a:lnTo>
                  <a:lnTo>
                    <a:pt x="1392" y="90"/>
                  </a:lnTo>
                  <a:lnTo>
                    <a:pt x="1392" y="90"/>
                  </a:lnTo>
                  <a:lnTo>
                    <a:pt x="1394" y="90"/>
                  </a:lnTo>
                  <a:lnTo>
                    <a:pt x="1394" y="90"/>
                  </a:lnTo>
                  <a:lnTo>
                    <a:pt x="1394" y="90"/>
                  </a:lnTo>
                  <a:lnTo>
                    <a:pt x="1395" y="90"/>
                  </a:lnTo>
                  <a:lnTo>
                    <a:pt x="1395" y="91"/>
                  </a:lnTo>
                  <a:lnTo>
                    <a:pt x="1396" y="91"/>
                  </a:lnTo>
                  <a:lnTo>
                    <a:pt x="1396" y="91"/>
                  </a:lnTo>
                  <a:lnTo>
                    <a:pt x="1397" y="91"/>
                  </a:lnTo>
                  <a:lnTo>
                    <a:pt x="1397" y="91"/>
                  </a:lnTo>
                  <a:lnTo>
                    <a:pt x="1397" y="91"/>
                  </a:lnTo>
                  <a:lnTo>
                    <a:pt x="1398" y="91"/>
                  </a:lnTo>
                  <a:lnTo>
                    <a:pt x="1398" y="91"/>
                  </a:lnTo>
                  <a:lnTo>
                    <a:pt x="1399" y="91"/>
                  </a:lnTo>
                  <a:lnTo>
                    <a:pt x="1399" y="91"/>
                  </a:lnTo>
                  <a:lnTo>
                    <a:pt x="1400" y="91"/>
                  </a:lnTo>
                  <a:lnTo>
                    <a:pt x="1400" y="91"/>
                  </a:lnTo>
                  <a:lnTo>
                    <a:pt x="1400" y="91"/>
                  </a:lnTo>
                  <a:lnTo>
                    <a:pt x="1401" y="91"/>
                  </a:lnTo>
                  <a:lnTo>
                    <a:pt x="1401" y="91"/>
                  </a:lnTo>
                  <a:lnTo>
                    <a:pt x="1402" y="91"/>
                  </a:lnTo>
                  <a:lnTo>
                    <a:pt x="1402" y="91"/>
                  </a:lnTo>
                  <a:lnTo>
                    <a:pt x="1404" y="91"/>
                  </a:lnTo>
                  <a:lnTo>
                    <a:pt x="1404" y="91"/>
                  </a:lnTo>
                  <a:lnTo>
                    <a:pt x="1405" y="91"/>
                  </a:lnTo>
                  <a:lnTo>
                    <a:pt x="1405" y="91"/>
                  </a:lnTo>
                  <a:lnTo>
                    <a:pt x="1405" y="93"/>
                  </a:lnTo>
                  <a:lnTo>
                    <a:pt x="1406" y="93"/>
                  </a:lnTo>
                  <a:lnTo>
                    <a:pt x="1406" y="93"/>
                  </a:lnTo>
                  <a:lnTo>
                    <a:pt x="1407" y="93"/>
                  </a:lnTo>
                  <a:lnTo>
                    <a:pt x="1407" y="93"/>
                  </a:lnTo>
                  <a:lnTo>
                    <a:pt x="1408" y="93"/>
                  </a:lnTo>
                  <a:lnTo>
                    <a:pt x="1408" y="93"/>
                  </a:lnTo>
                  <a:lnTo>
                    <a:pt x="1409" y="93"/>
                  </a:lnTo>
                  <a:lnTo>
                    <a:pt x="1409" y="93"/>
                  </a:lnTo>
                  <a:lnTo>
                    <a:pt x="1410" y="93"/>
                  </a:lnTo>
                  <a:lnTo>
                    <a:pt x="1410" y="91"/>
                  </a:lnTo>
                  <a:lnTo>
                    <a:pt x="1410" y="91"/>
                  </a:lnTo>
                  <a:lnTo>
                    <a:pt x="1411" y="91"/>
                  </a:lnTo>
                  <a:lnTo>
                    <a:pt x="1411" y="91"/>
                  </a:lnTo>
                  <a:lnTo>
                    <a:pt x="1412" y="91"/>
                  </a:lnTo>
                  <a:lnTo>
                    <a:pt x="1412" y="90"/>
                  </a:lnTo>
                  <a:lnTo>
                    <a:pt x="1412" y="90"/>
                  </a:lnTo>
                  <a:lnTo>
                    <a:pt x="1413" y="90"/>
                  </a:lnTo>
                  <a:lnTo>
                    <a:pt x="1413" y="90"/>
                  </a:lnTo>
                  <a:lnTo>
                    <a:pt x="1415" y="90"/>
                  </a:lnTo>
                  <a:lnTo>
                    <a:pt x="1415" y="90"/>
                  </a:lnTo>
                  <a:lnTo>
                    <a:pt x="1416" y="90"/>
                  </a:lnTo>
                  <a:lnTo>
                    <a:pt x="1416" y="90"/>
                  </a:lnTo>
                  <a:lnTo>
                    <a:pt x="1417" y="90"/>
                  </a:lnTo>
                  <a:lnTo>
                    <a:pt x="1417" y="90"/>
                  </a:lnTo>
                  <a:lnTo>
                    <a:pt x="1418" y="90"/>
                  </a:lnTo>
                  <a:lnTo>
                    <a:pt x="1418" y="90"/>
                  </a:lnTo>
                  <a:lnTo>
                    <a:pt x="1418" y="90"/>
                  </a:lnTo>
                  <a:lnTo>
                    <a:pt x="1418" y="91"/>
                  </a:lnTo>
                  <a:lnTo>
                    <a:pt x="1419" y="91"/>
                  </a:lnTo>
                  <a:lnTo>
                    <a:pt x="1419" y="91"/>
                  </a:lnTo>
                  <a:lnTo>
                    <a:pt x="1420" y="91"/>
                  </a:lnTo>
                  <a:lnTo>
                    <a:pt x="1420" y="91"/>
                  </a:lnTo>
                  <a:lnTo>
                    <a:pt x="1421" y="91"/>
                  </a:lnTo>
                  <a:lnTo>
                    <a:pt x="1421" y="93"/>
                  </a:lnTo>
                  <a:lnTo>
                    <a:pt x="1421" y="93"/>
                  </a:lnTo>
                  <a:lnTo>
                    <a:pt x="1421" y="93"/>
                  </a:lnTo>
                  <a:lnTo>
                    <a:pt x="1422" y="93"/>
                  </a:lnTo>
                  <a:lnTo>
                    <a:pt x="1422" y="94"/>
                  </a:lnTo>
                  <a:lnTo>
                    <a:pt x="1422" y="94"/>
                  </a:lnTo>
                  <a:lnTo>
                    <a:pt x="1423" y="94"/>
                  </a:lnTo>
                  <a:lnTo>
                    <a:pt x="1423" y="94"/>
                  </a:lnTo>
                  <a:lnTo>
                    <a:pt x="1423" y="95"/>
                  </a:lnTo>
                  <a:lnTo>
                    <a:pt x="1423" y="95"/>
                  </a:lnTo>
                  <a:lnTo>
                    <a:pt x="1423" y="96"/>
                  </a:lnTo>
                  <a:lnTo>
                    <a:pt x="1423" y="96"/>
                  </a:lnTo>
                  <a:lnTo>
                    <a:pt x="1423" y="97"/>
                  </a:lnTo>
                  <a:lnTo>
                    <a:pt x="1423" y="97"/>
                  </a:lnTo>
                  <a:lnTo>
                    <a:pt x="1423" y="97"/>
                  </a:lnTo>
                  <a:lnTo>
                    <a:pt x="1424" y="97"/>
                  </a:lnTo>
                  <a:lnTo>
                    <a:pt x="1424" y="98"/>
                  </a:lnTo>
                  <a:lnTo>
                    <a:pt x="1424" y="98"/>
                  </a:lnTo>
                  <a:lnTo>
                    <a:pt x="1426" y="98"/>
                  </a:lnTo>
                  <a:lnTo>
                    <a:pt x="1426" y="98"/>
                  </a:lnTo>
                  <a:lnTo>
                    <a:pt x="1427" y="99"/>
                  </a:lnTo>
                  <a:lnTo>
                    <a:pt x="1427" y="99"/>
                  </a:lnTo>
                  <a:lnTo>
                    <a:pt x="1428" y="99"/>
                  </a:lnTo>
                  <a:lnTo>
                    <a:pt x="1428" y="99"/>
                  </a:lnTo>
                  <a:lnTo>
                    <a:pt x="1429" y="99"/>
                  </a:lnTo>
                  <a:lnTo>
                    <a:pt x="1429" y="100"/>
                  </a:lnTo>
                  <a:lnTo>
                    <a:pt x="1429" y="100"/>
                  </a:lnTo>
                  <a:lnTo>
                    <a:pt x="1430" y="100"/>
                  </a:lnTo>
                  <a:lnTo>
                    <a:pt x="1430" y="100"/>
                  </a:lnTo>
                  <a:lnTo>
                    <a:pt x="1431" y="100"/>
                  </a:lnTo>
                  <a:lnTo>
                    <a:pt x="1431" y="100"/>
                  </a:lnTo>
                  <a:lnTo>
                    <a:pt x="1432" y="100"/>
                  </a:lnTo>
                  <a:lnTo>
                    <a:pt x="1432" y="100"/>
                  </a:lnTo>
                  <a:lnTo>
                    <a:pt x="1433" y="101"/>
                  </a:lnTo>
                  <a:lnTo>
                    <a:pt x="1433" y="101"/>
                  </a:lnTo>
                  <a:lnTo>
                    <a:pt x="1434" y="101"/>
                  </a:lnTo>
                  <a:lnTo>
                    <a:pt x="1434" y="101"/>
                  </a:lnTo>
                  <a:lnTo>
                    <a:pt x="1435" y="101"/>
                  </a:lnTo>
                  <a:lnTo>
                    <a:pt x="1435" y="101"/>
                  </a:lnTo>
                  <a:lnTo>
                    <a:pt x="1437" y="101"/>
                  </a:lnTo>
                  <a:lnTo>
                    <a:pt x="1437" y="103"/>
                  </a:lnTo>
                  <a:lnTo>
                    <a:pt x="1437" y="103"/>
                  </a:lnTo>
                  <a:lnTo>
                    <a:pt x="1438" y="103"/>
                  </a:lnTo>
                  <a:lnTo>
                    <a:pt x="1438" y="103"/>
                  </a:lnTo>
                  <a:lnTo>
                    <a:pt x="1439" y="103"/>
                  </a:lnTo>
                  <a:lnTo>
                    <a:pt x="1439" y="103"/>
                  </a:lnTo>
                  <a:lnTo>
                    <a:pt x="1440" y="103"/>
                  </a:lnTo>
                  <a:lnTo>
                    <a:pt x="1440" y="104"/>
                  </a:lnTo>
                  <a:lnTo>
                    <a:pt x="1440" y="104"/>
                  </a:lnTo>
                  <a:lnTo>
                    <a:pt x="1441" y="104"/>
                  </a:lnTo>
                  <a:lnTo>
                    <a:pt x="1441" y="104"/>
                  </a:lnTo>
                  <a:lnTo>
                    <a:pt x="1442" y="104"/>
                  </a:lnTo>
                  <a:lnTo>
                    <a:pt x="1442" y="104"/>
                  </a:lnTo>
                  <a:lnTo>
                    <a:pt x="1442" y="104"/>
                  </a:lnTo>
                  <a:lnTo>
                    <a:pt x="1443" y="104"/>
                  </a:lnTo>
                  <a:lnTo>
                    <a:pt x="1443" y="105"/>
                  </a:lnTo>
                  <a:lnTo>
                    <a:pt x="1443" y="105"/>
                  </a:lnTo>
                  <a:lnTo>
                    <a:pt x="1444" y="105"/>
                  </a:lnTo>
                  <a:lnTo>
                    <a:pt x="1444" y="105"/>
                  </a:lnTo>
                  <a:lnTo>
                    <a:pt x="1445" y="105"/>
                  </a:lnTo>
                  <a:lnTo>
                    <a:pt x="1445" y="105"/>
                  </a:lnTo>
                  <a:lnTo>
                    <a:pt x="1447" y="106"/>
                  </a:lnTo>
                  <a:lnTo>
                    <a:pt x="1447" y="106"/>
                  </a:lnTo>
                  <a:lnTo>
                    <a:pt x="1448" y="106"/>
                  </a:lnTo>
                  <a:lnTo>
                    <a:pt x="1448" y="106"/>
                  </a:lnTo>
                  <a:lnTo>
                    <a:pt x="1449" y="106"/>
                  </a:lnTo>
                  <a:lnTo>
                    <a:pt x="1449" y="106"/>
                  </a:lnTo>
                  <a:lnTo>
                    <a:pt x="1450" y="106"/>
                  </a:lnTo>
                  <a:lnTo>
                    <a:pt x="1450" y="107"/>
                  </a:lnTo>
                  <a:lnTo>
                    <a:pt x="1450" y="106"/>
                  </a:lnTo>
                  <a:lnTo>
                    <a:pt x="1451" y="106"/>
                  </a:lnTo>
                  <a:lnTo>
                    <a:pt x="1451" y="106"/>
                  </a:lnTo>
                  <a:lnTo>
                    <a:pt x="1452" y="107"/>
                  </a:lnTo>
                  <a:lnTo>
                    <a:pt x="1452" y="107"/>
                  </a:lnTo>
                  <a:lnTo>
                    <a:pt x="1453" y="107"/>
                  </a:lnTo>
                  <a:lnTo>
                    <a:pt x="1453" y="107"/>
                  </a:lnTo>
                  <a:lnTo>
                    <a:pt x="1454" y="107"/>
                  </a:lnTo>
                  <a:lnTo>
                    <a:pt x="1454" y="107"/>
                  </a:lnTo>
                  <a:lnTo>
                    <a:pt x="1455" y="107"/>
                  </a:lnTo>
                  <a:lnTo>
                    <a:pt x="1455" y="107"/>
                  </a:lnTo>
                  <a:lnTo>
                    <a:pt x="1456" y="107"/>
                  </a:lnTo>
                  <a:lnTo>
                    <a:pt x="1456" y="107"/>
                  </a:lnTo>
                  <a:lnTo>
                    <a:pt x="1458" y="107"/>
                  </a:lnTo>
                  <a:lnTo>
                    <a:pt x="1458" y="107"/>
                  </a:lnTo>
                  <a:lnTo>
                    <a:pt x="1458" y="108"/>
                  </a:lnTo>
                  <a:lnTo>
                    <a:pt x="1459" y="108"/>
                  </a:lnTo>
                  <a:lnTo>
                    <a:pt x="1459" y="109"/>
                  </a:lnTo>
                  <a:lnTo>
                    <a:pt x="1460" y="109"/>
                  </a:lnTo>
                  <a:lnTo>
                    <a:pt x="1460" y="109"/>
                  </a:lnTo>
                  <a:lnTo>
                    <a:pt x="1460" y="109"/>
                  </a:lnTo>
                  <a:lnTo>
                    <a:pt x="1461" y="109"/>
                  </a:lnTo>
                  <a:lnTo>
                    <a:pt x="1461" y="110"/>
                  </a:lnTo>
                  <a:lnTo>
                    <a:pt x="1462" y="110"/>
                  </a:lnTo>
                  <a:lnTo>
                    <a:pt x="1462" y="110"/>
                  </a:lnTo>
                  <a:lnTo>
                    <a:pt x="1463" y="110"/>
                  </a:lnTo>
                  <a:lnTo>
                    <a:pt x="1463" y="110"/>
                  </a:lnTo>
                  <a:lnTo>
                    <a:pt x="1463" y="110"/>
                  </a:lnTo>
                  <a:lnTo>
                    <a:pt x="1464" y="110"/>
                  </a:lnTo>
                  <a:lnTo>
                    <a:pt x="1464" y="110"/>
                  </a:lnTo>
                  <a:lnTo>
                    <a:pt x="1464" y="110"/>
                  </a:lnTo>
                  <a:lnTo>
                    <a:pt x="1465" y="110"/>
                  </a:lnTo>
                  <a:lnTo>
                    <a:pt x="1465" y="111"/>
                  </a:lnTo>
                  <a:lnTo>
                    <a:pt x="1465" y="111"/>
                  </a:lnTo>
                  <a:lnTo>
                    <a:pt x="1466" y="111"/>
                  </a:lnTo>
                  <a:lnTo>
                    <a:pt x="1466" y="111"/>
                  </a:lnTo>
                  <a:lnTo>
                    <a:pt x="1466" y="111"/>
                  </a:lnTo>
                  <a:lnTo>
                    <a:pt x="1467" y="111"/>
                  </a:lnTo>
                  <a:lnTo>
                    <a:pt x="1467" y="112"/>
                  </a:lnTo>
                  <a:lnTo>
                    <a:pt x="1467" y="112"/>
                  </a:lnTo>
                  <a:lnTo>
                    <a:pt x="1469" y="112"/>
                  </a:lnTo>
                  <a:lnTo>
                    <a:pt x="1469" y="112"/>
                  </a:lnTo>
                  <a:lnTo>
                    <a:pt x="1469" y="112"/>
                  </a:lnTo>
                  <a:lnTo>
                    <a:pt x="1470" y="112"/>
                  </a:lnTo>
                  <a:lnTo>
                    <a:pt x="1470" y="114"/>
                  </a:lnTo>
                  <a:lnTo>
                    <a:pt x="1470" y="114"/>
                  </a:lnTo>
                  <a:lnTo>
                    <a:pt x="1471" y="114"/>
                  </a:lnTo>
                  <a:lnTo>
                    <a:pt x="1471" y="114"/>
                  </a:lnTo>
                  <a:lnTo>
                    <a:pt x="1471" y="114"/>
                  </a:lnTo>
                  <a:lnTo>
                    <a:pt x="1472" y="114"/>
                  </a:lnTo>
                  <a:lnTo>
                    <a:pt x="1472" y="114"/>
                  </a:lnTo>
                  <a:lnTo>
                    <a:pt x="1472" y="115"/>
                  </a:lnTo>
                  <a:lnTo>
                    <a:pt x="1473" y="115"/>
                  </a:lnTo>
                  <a:lnTo>
                    <a:pt x="1473" y="115"/>
                  </a:lnTo>
                  <a:lnTo>
                    <a:pt x="1473" y="115"/>
                  </a:lnTo>
                  <a:lnTo>
                    <a:pt x="1474" y="115"/>
                  </a:lnTo>
                  <a:lnTo>
                    <a:pt x="1474" y="116"/>
                  </a:lnTo>
                  <a:lnTo>
                    <a:pt x="1475" y="116"/>
                  </a:lnTo>
                  <a:lnTo>
                    <a:pt x="1475" y="116"/>
                  </a:lnTo>
                  <a:lnTo>
                    <a:pt x="1475" y="116"/>
                  </a:lnTo>
                  <a:lnTo>
                    <a:pt x="1476" y="116"/>
                  </a:lnTo>
                  <a:lnTo>
                    <a:pt x="1476" y="116"/>
                  </a:lnTo>
                  <a:lnTo>
                    <a:pt x="1476" y="117"/>
                  </a:lnTo>
                  <a:lnTo>
                    <a:pt x="1476" y="117"/>
                  </a:lnTo>
                  <a:lnTo>
                    <a:pt x="1477" y="117"/>
                  </a:lnTo>
                  <a:lnTo>
                    <a:pt x="1477" y="117"/>
                  </a:lnTo>
                  <a:lnTo>
                    <a:pt x="1477" y="117"/>
                  </a:lnTo>
                  <a:lnTo>
                    <a:pt x="1478" y="117"/>
                  </a:lnTo>
                  <a:lnTo>
                    <a:pt x="1478" y="117"/>
                  </a:lnTo>
                  <a:lnTo>
                    <a:pt x="1478" y="118"/>
                  </a:lnTo>
                  <a:lnTo>
                    <a:pt x="1480" y="118"/>
                  </a:lnTo>
                  <a:lnTo>
                    <a:pt x="1480" y="118"/>
                  </a:lnTo>
                  <a:lnTo>
                    <a:pt x="1481" y="118"/>
                  </a:lnTo>
                  <a:lnTo>
                    <a:pt x="1481" y="118"/>
                  </a:lnTo>
                  <a:lnTo>
                    <a:pt x="1481" y="118"/>
                  </a:lnTo>
                  <a:lnTo>
                    <a:pt x="1481" y="119"/>
                  </a:lnTo>
                  <a:lnTo>
                    <a:pt x="1482" y="119"/>
                  </a:lnTo>
                  <a:lnTo>
                    <a:pt x="1483" y="119"/>
                  </a:lnTo>
                  <a:lnTo>
                    <a:pt x="1484" y="119"/>
                  </a:lnTo>
                  <a:lnTo>
                    <a:pt x="1484" y="119"/>
                  </a:lnTo>
                  <a:lnTo>
                    <a:pt x="1485" y="119"/>
                  </a:lnTo>
                  <a:lnTo>
                    <a:pt x="1488" y="119"/>
                  </a:lnTo>
                  <a:lnTo>
                    <a:pt x="1492" y="119"/>
                  </a:lnTo>
                  <a:lnTo>
                    <a:pt x="1494" y="119"/>
                  </a:lnTo>
                  <a:lnTo>
                    <a:pt x="1497" y="118"/>
                  </a:lnTo>
                  <a:lnTo>
                    <a:pt x="1502" y="116"/>
                  </a:lnTo>
                  <a:lnTo>
                    <a:pt x="1503" y="116"/>
                  </a:lnTo>
                  <a:lnTo>
                    <a:pt x="1506" y="116"/>
                  </a:lnTo>
                  <a:lnTo>
                    <a:pt x="1509" y="117"/>
                  </a:lnTo>
                  <a:lnTo>
                    <a:pt x="1512" y="117"/>
                  </a:lnTo>
                  <a:lnTo>
                    <a:pt x="1513" y="117"/>
                  </a:lnTo>
                  <a:lnTo>
                    <a:pt x="1515" y="117"/>
                  </a:lnTo>
                  <a:lnTo>
                    <a:pt x="1516" y="117"/>
                  </a:lnTo>
                  <a:lnTo>
                    <a:pt x="1517" y="116"/>
                  </a:lnTo>
                  <a:lnTo>
                    <a:pt x="1518" y="115"/>
                  </a:lnTo>
                  <a:lnTo>
                    <a:pt x="1519" y="116"/>
                  </a:lnTo>
                  <a:lnTo>
                    <a:pt x="1520" y="115"/>
                  </a:lnTo>
                  <a:lnTo>
                    <a:pt x="1527" y="116"/>
                  </a:lnTo>
                  <a:lnTo>
                    <a:pt x="1528" y="116"/>
                  </a:lnTo>
                  <a:lnTo>
                    <a:pt x="1528" y="114"/>
                  </a:lnTo>
                  <a:lnTo>
                    <a:pt x="1530" y="115"/>
                  </a:lnTo>
                  <a:lnTo>
                    <a:pt x="1530" y="115"/>
                  </a:lnTo>
                  <a:lnTo>
                    <a:pt x="1531" y="115"/>
                  </a:lnTo>
                  <a:lnTo>
                    <a:pt x="1531" y="116"/>
                  </a:lnTo>
                  <a:lnTo>
                    <a:pt x="1532" y="116"/>
                  </a:lnTo>
                  <a:lnTo>
                    <a:pt x="1532" y="116"/>
                  </a:lnTo>
                  <a:lnTo>
                    <a:pt x="1532" y="116"/>
                  </a:lnTo>
                  <a:lnTo>
                    <a:pt x="1534" y="116"/>
                  </a:lnTo>
                  <a:lnTo>
                    <a:pt x="1534" y="117"/>
                  </a:lnTo>
                  <a:lnTo>
                    <a:pt x="1534" y="117"/>
                  </a:lnTo>
                  <a:lnTo>
                    <a:pt x="1535" y="117"/>
                  </a:lnTo>
                  <a:lnTo>
                    <a:pt x="1535" y="117"/>
                  </a:lnTo>
                  <a:lnTo>
                    <a:pt x="1535" y="117"/>
                  </a:lnTo>
                  <a:lnTo>
                    <a:pt x="1536" y="117"/>
                  </a:lnTo>
                  <a:lnTo>
                    <a:pt x="1536" y="118"/>
                  </a:lnTo>
                  <a:lnTo>
                    <a:pt x="1536" y="118"/>
                  </a:lnTo>
                  <a:lnTo>
                    <a:pt x="1537" y="118"/>
                  </a:lnTo>
                  <a:lnTo>
                    <a:pt x="1537" y="118"/>
                  </a:lnTo>
                  <a:lnTo>
                    <a:pt x="1538" y="118"/>
                  </a:lnTo>
                  <a:lnTo>
                    <a:pt x="1538" y="118"/>
                  </a:lnTo>
                  <a:lnTo>
                    <a:pt x="1538" y="118"/>
                  </a:lnTo>
                  <a:lnTo>
                    <a:pt x="1539" y="118"/>
                  </a:lnTo>
                  <a:lnTo>
                    <a:pt x="1539" y="119"/>
                  </a:lnTo>
                  <a:lnTo>
                    <a:pt x="1540" y="119"/>
                  </a:lnTo>
                  <a:lnTo>
                    <a:pt x="1541" y="119"/>
                  </a:lnTo>
                  <a:lnTo>
                    <a:pt x="1541" y="119"/>
                  </a:lnTo>
                  <a:lnTo>
                    <a:pt x="1542" y="119"/>
                  </a:lnTo>
                  <a:lnTo>
                    <a:pt x="1542" y="119"/>
                  </a:lnTo>
                  <a:lnTo>
                    <a:pt x="1542" y="119"/>
                  </a:lnTo>
                  <a:lnTo>
                    <a:pt x="1542" y="119"/>
                  </a:lnTo>
                  <a:lnTo>
                    <a:pt x="1544" y="119"/>
                  </a:lnTo>
                  <a:lnTo>
                    <a:pt x="1545" y="119"/>
                  </a:lnTo>
                  <a:lnTo>
                    <a:pt x="1545" y="120"/>
                  </a:lnTo>
                  <a:lnTo>
                    <a:pt x="1546" y="120"/>
                  </a:lnTo>
                  <a:lnTo>
                    <a:pt x="1546" y="120"/>
                  </a:lnTo>
                  <a:lnTo>
                    <a:pt x="1547" y="120"/>
                  </a:lnTo>
                  <a:lnTo>
                    <a:pt x="1548" y="120"/>
                  </a:lnTo>
                  <a:lnTo>
                    <a:pt x="1548" y="120"/>
                  </a:lnTo>
                  <a:lnTo>
                    <a:pt x="1549" y="120"/>
                  </a:lnTo>
                  <a:lnTo>
                    <a:pt x="1549" y="120"/>
                  </a:lnTo>
                  <a:lnTo>
                    <a:pt x="1550" y="121"/>
                  </a:lnTo>
                  <a:lnTo>
                    <a:pt x="1551" y="121"/>
                  </a:lnTo>
                  <a:lnTo>
                    <a:pt x="1551" y="121"/>
                  </a:lnTo>
                  <a:lnTo>
                    <a:pt x="1552" y="121"/>
                  </a:lnTo>
                  <a:lnTo>
                    <a:pt x="1552" y="121"/>
                  </a:lnTo>
                  <a:lnTo>
                    <a:pt x="1553" y="121"/>
                  </a:lnTo>
                  <a:lnTo>
                    <a:pt x="1553" y="122"/>
                  </a:lnTo>
                  <a:lnTo>
                    <a:pt x="1553" y="122"/>
                  </a:lnTo>
                  <a:lnTo>
                    <a:pt x="1555" y="122"/>
                  </a:lnTo>
                  <a:lnTo>
                    <a:pt x="1555" y="122"/>
                  </a:lnTo>
                  <a:lnTo>
                    <a:pt x="1556" y="122"/>
                  </a:lnTo>
                  <a:lnTo>
                    <a:pt x="1556" y="122"/>
                  </a:lnTo>
                  <a:lnTo>
                    <a:pt x="1557" y="122"/>
                  </a:lnTo>
                  <a:lnTo>
                    <a:pt x="1557" y="122"/>
                  </a:lnTo>
                  <a:lnTo>
                    <a:pt x="1558" y="122"/>
                  </a:lnTo>
                  <a:lnTo>
                    <a:pt x="1558" y="122"/>
                  </a:lnTo>
                  <a:lnTo>
                    <a:pt x="1559" y="123"/>
                  </a:lnTo>
                  <a:lnTo>
                    <a:pt x="1559" y="123"/>
                  </a:lnTo>
                  <a:lnTo>
                    <a:pt x="1560" y="123"/>
                  </a:lnTo>
                  <a:lnTo>
                    <a:pt x="1561" y="123"/>
                  </a:lnTo>
                  <a:lnTo>
                    <a:pt x="1561" y="123"/>
                  </a:lnTo>
                  <a:lnTo>
                    <a:pt x="1562" y="123"/>
                  </a:lnTo>
                  <a:lnTo>
                    <a:pt x="1562" y="123"/>
                  </a:lnTo>
                  <a:lnTo>
                    <a:pt x="1563" y="123"/>
                  </a:lnTo>
                  <a:lnTo>
                    <a:pt x="1563" y="123"/>
                  </a:lnTo>
                  <a:lnTo>
                    <a:pt x="1564" y="123"/>
                  </a:lnTo>
                  <a:lnTo>
                    <a:pt x="1564" y="123"/>
                  </a:lnTo>
                  <a:lnTo>
                    <a:pt x="1566" y="123"/>
                  </a:lnTo>
                  <a:lnTo>
                    <a:pt x="1566" y="123"/>
                  </a:lnTo>
                  <a:lnTo>
                    <a:pt x="1567" y="123"/>
                  </a:lnTo>
                  <a:lnTo>
                    <a:pt x="1567" y="123"/>
                  </a:lnTo>
                  <a:lnTo>
                    <a:pt x="1568" y="123"/>
                  </a:lnTo>
                  <a:lnTo>
                    <a:pt x="1568" y="123"/>
                  </a:lnTo>
                  <a:lnTo>
                    <a:pt x="1569" y="123"/>
                  </a:lnTo>
                  <a:lnTo>
                    <a:pt x="1569" y="123"/>
                  </a:lnTo>
                  <a:lnTo>
                    <a:pt x="1569" y="123"/>
                  </a:lnTo>
                  <a:lnTo>
                    <a:pt x="1570" y="123"/>
                  </a:lnTo>
                  <a:lnTo>
                    <a:pt x="1570" y="123"/>
                  </a:lnTo>
                  <a:lnTo>
                    <a:pt x="1571" y="123"/>
                  </a:lnTo>
                  <a:lnTo>
                    <a:pt x="1571" y="123"/>
                  </a:lnTo>
                  <a:lnTo>
                    <a:pt x="1571" y="125"/>
                  </a:lnTo>
                  <a:lnTo>
                    <a:pt x="1572" y="125"/>
                  </a:lnTo>
                  <a:lnTo>
                    <a:pt x="1572" y="125"/>
                  </a:lnTo>
                  <a:lnTo>
                    <a:pt x="1573" y="125"/>
                  </a:lnTo>
                  <a:lnTo>
                    <a:pt x="1573" y="125"/>
                  </a:lnTo>
                  <a:lnTo>
                    <a:pt x="1574" y="125"/>
                  </a:lnTo>
                  <a:lnTo>
                    <a:pt x="1574" y="125"/>
                  </a:lnTo>
                  <a:lnTo>
                    <a:pt x="1575" y="125"/>
                  </a:lnTo>
                  <a:lnTo>
                    <a:pt x="1575" y="125"/>
                  </a:lnTo>
                  <a:lnTo>
                    <a:pt x="1577" y="125"/>
                  </a:lnTo>
                  <a:lnTo>
                    <a:pt x="1578" y="126"/>
                  </a:lnTo>
                  <a:lnTo>
                    <a:pt x="1579" y="126"/>
                  </a:lnTo>
                  <a:lnTo>
                    <a:pt x="1579" y="126"/>
                  </a:lnTo>
                  <a:lnTo>
                    <a:pt x="1580" y="126"/>
                  </a:lnTo>
                  <a:lnTo>
                    <a:pt x="1580" y="126"/>
                  </a:lnTo>
                  <a:lnTo>
                    <a:pt x="1581" y="126"/>
                  </a:lnTo>
                  <a:lnTo>
                    <a:pt x="1581" y="126"/>
                  </a:lnTo>
                  <a:lnTo>
                    <a:pt x="1582" y="126"/>
                  </a:lnTo>
                  <a:lnTo>
                    <a:pt x="1582" y="126"/>
                  </a:lnTo>
                  <a:lnTo>
                    <a:pt x="1582" y="126"/>
                  </a:lnTo>
                  <a:lnTo>
                    <a:pt x="1583" y="126"/>
                  </a:lnTo>
                  <a:lnTo>
                    <a:pt x="1583" y="126"/>
                  </a:lnTo>
                  <a:lnTo>
                    <a:pt x="1584" y="126"/>
                  </a:lnTo>
                  <a:lnTo>
                    <a:pt x="1584" y="126"/>
                  </a:lnTo>
                  <a:lnTo>
                    <a:pt x="1585" y="126"/>
                  </a:lnTo>
                  <a:lnTo>
                    <a:pt x="1585" y="126"/>
                  </a:lnTo>
                  <a:lnTo>
                    <a:pt x="1587" y="126"/>
                  </a:lnTo>
                  <a:lnTo>
                    <a:pt x="1587" y="126"/>
                  </a:lnTo>
                  <a:lnTo>
                    <a:pt x="1588" y="126"/>
                  </a:lnTo>
                  <a:lnTo>
                    <a:pt x="1588" y="125"/>
                  </a:lnTo>
                  <a:lnTo>
                    <a:pt x="1588" y="125"/>
                  </a:lnTo>
                  <a:lnTo>
                    <a:pt x="1589" y="125"/>
                  </a:lnTo>
                  <a:lnTo>
                    <a:pt x="1590" y="125"/>
                  </a:lnTo>
                  <a:lnTo>
                    <a:pt x="1590" y="125"/>
                  </a:lnTo>
                  <a:lnTo>
                    <a:pt x="1591" y="125"/>
                  </a:lnTo>
                  <a:lnTo>
                    <a:pt x="1592" y="125"/>
                  </a:lnTo>
                  <a:lnTo>
                    <a:pt x="1592" y="125"/>
                  </a:lnTo>
                  <a:lnTo>
                    <a:pt x="1593" y="125"/>
                  </a:lnTo>
                  <a:lnTo>
                    <a:pt x="1594" y="125"/>
                  </a:lnTo>
                  <a:lnTo>
                    <a:pt x="1595" y="125"/>
                  </a:lnTo>
                  <a:lnTo>
                    <a:pt x="1596" y="125"/>
                  </a:lnTo>
                  <a:lnTo>
                    <a:pt x="1598" y="125"/>
                  </a:lnTo>
                  <a:lnTo>
                    <a:pt x="1599" y="123"/>
                  </a:lnTo>
                  <a:lnTo>
                    <a:pt x="1599" y="123"/>
                  </a:lnTo>
                  <a:lnTo>
                    <a:pt x="1600" y="123"/>
                  </a:lnTo>
                  <a:lnTo>
                    <a:pt x="1600" y="123"/>
                  </a:lnTo>
                  <a:lnTo>
                    <a:pt x="1601" y="123"/>
                  </a:lnTo>
                  <a:lnTo>
                    <a:pt x="1601" y="123"/>
                  </a:lnTo>
                  <a:lnTo>
                    <a:pt x="1601" y="123"/>
                  </a:lnTo>
                  <a:lnTo>
                    <a:pt x="1602" y="123"/>
                  </a:lnTo>
                  <a:lnTo>
                    <a:pt x="1602" y="122"/>
                  </a:lnTo>
                  <a:lnTo>
                    <a:pt x="1603" y="122"/>
                  </a:lnTo>
                  <a:lnTo>
                    <a:pt x="1603" y="122"/>
                  </a:lnTo>
                  <a:lnTo>
                    <a:pt x="1605" y="122"/>
                  </a:lnTo>
                  <a:lnTo>
                    <a:pt x="1605" y="122"/>
                  </a:lnTo>
                  <a:lnTo>
                    <a:pt x="1605" y="121"/>
                  </a:lnTo>
                  <a:lnTo>
                    <a:pt x="1606" y="121"/>
                  </a:lnTo>
                  <a:lnTo>
                    <a:pt x="1606" y="121"/>
                  </a:lnTo>
                  <a:lnTo>
                    <a:pt x="1607" y="121"/>
                  </a:lnTo>
                  <a:lnTo>
                    <a:pt x="1607" y="120"/>
                  </a:lnTo>
                  <a:lnTo>
                    <a:pt x="1609" y="120"/>
                  </a:lnTo>
                  <a:lnTo>
                    <a:pt x="1609" y="120"/>
                  </a:lnTo>
                  <a:lnTo>
                    <a:pt x="1609" y="120"/>
                  </a:lnTo>
                  <a:lnTo>
                    <a:pt x="1610" y="120"/>
                  </a:lnTo>
                  <a:lnTo>
                    <a:pt x="1610" y="119"/>
                  </a:lnTo>
                  <a:lnTo>
                    <a:pt x="1611" y="119"/>
                  </a:lnTo>
                  <a:lnTo>
                    <a:pt x="1611" y="119"/>
                  </a:lnTo>
                  <a:lnTo>
                    <a:pt x="1613" y="118"/>
                  </a:lnTo>
                  <a:lnTo>
                    <a:pt x="1617" y="117"/>
                  </a:lnTo>
                  <a:lnTo>
                    <a:pt x="1620" y="116"/>
                  </a:lnTo>
                  <a:lnTo>
                    <a:pt x="1620" y="116"/>
                  </a:lnTo>
                  <a:lnTo>
                    <a:pt x="1623" y="115"/>
                  </a:lnTo>
                  <a:lnTo>
                    <a:pt x="1628" y="110"/>
                  </a:lnTo>
                  <a:lnTo>
                    <a:pt x="1631" y="110"/>
                  </a:lnTo>
                  <a:lnTo>
                    <a:pt x="1632" y="109"/>
                  </a:lnTo>
                  <a:lnTo>
                    <a:pt x="1632" y="109"/>
                  </a:lnTo>
                  <a:lnTo>
                    <a:pt x="1633" y="109"/>
                  </a:lnTo>
                  <a:lnTo>
                    <a:pt x="1633" y="109"/>
                  </a:lnTo>
                  <a:lnTo>
                    <a:pt x="1634" y="108"/>
                  </a:lnTo>
                  <a:lnTo>
                    <a:pt x="1634" y="108"/>
                  </a:lnTo>
                  <a:lnTo>
                    <a:pt x="1635" y="108"/>
                  </a:lnTo>
                  <a:lnTo>
                    <a:pt x="1635" y="108"/>
                  </a:lnTo>
                  <a:lnTo>
                    <a:pt x="1636" y="107"/>
                  </a:lnTo>
                  <a:lnTo>
                    <a:pt x="1636" y="107"/>
                  </a:lnTo>
                  <a:lnTo>
                    <a:pt x="1637" y="107"/>
                  </a:lnTo>
                  <a:lnTo>
                    <a:pt x="1637" y="107"/>
                  </a:lnTo>
                  <a:lnTo>
                    <a:pt x="1638" y="107"/>
                  </a:lnTo>
                  <a:lnTo>
                    <a:pt x="1638" y="107"/>
                  </a:lnTo>
                  <a:lnTo>
                    <a:pt x="1638" y="106"/>
                  </a:lnTo>
                  <a:lnTo>
                    <a:pt x="1639" y="106"/>
                  </a:lnTo>
                  <a:lnTo>
                    <a:pt x="1639" y="106"/>
                  </a:lnTo>
                  <a:lnTo>
                    <a:pt x="1641" y="106"/>
                  </a:lnTo>
                  <a:lnTo>
                    <a:pt x="1641" y="106"/>
                  </a:lnTo>
                  <a:lnTo>
                    <a:pt x="1641" y="106"/>
                  </a:lnTo>
                  <a:lnTo>
                    <a:pt x="1642" y="106"/>
                  </a:lnTo>
                  <a:lnTo>
                    <a:pt x="1642" y="106"/>
                  </a:lnTo>
                  <a:lnTo>
                    <a:pt x="1643" y="106"/>
                  </a:lnTo>
                  <a:lnTo>
                    <a:pt x="1643" y="106"/>
                  </a:lnTo>
                  <a:lnTo>
                    <a:pt x="1644" y="106"/>
                  </a:lnTo>
                  <a:lnTo>
                    <a:pt x="1644" y="106"/>
                  </a:lnTo>
                  <a:lnTo>
                    <a:pt x="1645" y="106"/>
                  </a:lnTo>
                  <a:lnTo>
                    <a:pt x="1646" y="105"/>
                  </a:lnTo>
                  <a:lnTo>
                    <a:pt x="1646" y="105"/>
                  </a:lnTo>
                  <a:lnTo>
                    <a:pt x="1647" y="105"/>
                  </a:lnTo>
                  <a:lnTo>
                    <a:pt x="1647" y="105"/>
                  </a:lnTo>
                  <a:lnTo>
                    <a:pt x="1648" y="105"/>
                  </a:lnTo>
                  <a:lnTo>
                    <a:pt x="1648" y="105"/>
                  </a:lnTo>
                  <a:lnTo>
                    <a:pt x="1649" y="105"/>
                  </a:lnTo>
                  <a:lnTo>
                    <a:pt x="1650" y="104"/>
                  </a:lnTo>
                  <a:lnTo>
                    <a:pt x="1650" y="104"/>
                  </a:lnTo>
                  <a:lnTo>
                    <a:pt x="1652" y="104"/>
                  </a:lnTo>
                  <a:lnTo>
                    <a:pt x="1652" y="104"/>
                  </a:lnTo>
                  <a:lnTo>
                    <a:pt x="1653" y="104"/>
                  </a:lnTo>
                  <a:lnTo>
                    <a:pt x="1653" y="104"/>
                  </a:lnTo>
                  <a:lnTo>
                    <a:pt x="1654" y="104"/>
                  </a:lnTo>
                  <a:lnTo>
                    <a:pt x="1654" y="104"/>
                  </a:lnTo>
                  <a:lnTo>
                    <a:pt x="1655" y="104"/>
                  </a:lnTo>
                  <a:lnTo>
                    <a:pt x="1655" y="104"/>
                  </a:lnTo>
                  <a:lnTo>
                    <a:pt x="1656" y="104"/>
                  </a:lnTo>
                  <a:lnTo>
                    <a:pt x="1656" y="104"/>
                  </a:lnTo>
                  <a:lnTo>
                    <a:pt x="1657" y="104"/>
                  </a:lnTo>
                  <a:lnTo>
                    <a:pt x="1658" y="104"/>
                  </a:lnTo>
                  <a:lnTo>
                    <a:pt x="1658" y="103"/>
                  </a:lnTo>
                  <a:lnTo>
                    <a:pt x="1659" y="103"/>
                  </a:lnTo>
                  <a:lnTo>
                    <a:pt x="1659" y="103"/>
                  </a:lnTo>
                  <a:lnTo>
                    <a:pt x="1660" y="103"/>
                  </a:lnTo>
                  <a:lnTo>
                    <a:pt x="1660" y="103"/>
                  </a:lnTo>
                  <a:lnTo>
                    <a:pt x="1661" y="103"/>
                  </a:lnTo>
                  <a:lnTo>
                    <a:pt x="1661" y="103"/>
                  </a:lnTo>
                  <a:lnTo>
                    <a:pt x="1661" y="103"/>
                  </a:lnTo>
                  <a:lnTo>
                    <a:pt x="1663" y="103"/>
                  </a:lnTo>
                  <a:lnTo>
                    <a:pt x="1663" y="103"/>
                  </a:lnTo>
                  <a:lnTo>
                    <a:pt x="1664" y="103"/>
                  </a:lnTo>
                  <a:lnTo>
                    <a:pt x="1664" y="101"/>
                  </a:lnTo>
                  <a:lnTo>
                    <a:pt x="1665" y="101"/>
                  </a:lnTo>
                  <a:lnTo>
                    <a:pt x="1665" y="101"/>
                  </a:lnTo>
                  <a:lnTo>
                    <a:pt x="1666" y="101"/>
                  </a:lnTo>
                  <a:lnTo>
                    <a:pt x="1666" y="101"/>
                  </a:lnTo>
                  <a:lnTo>
                    <a:pt x="1666" y="101"/>
                  </a:lnTo>
                  <a:lnTo>
                    <a:pt x="1667" y="101"/>
                  </a:lnTo>
                  <a:lnTo>
                    <a:pt x="1667" y="101"/>
                  </a:lnTo>
                  <a:lnTo>
                    <a:pt x="1668" y="100"/>
                  </a:lnTo>
                  <a:lnTo>
                    <a:pt x="1668" y="100"/>
                  </a:lnTo>
                  <a:lnTo>
                    <a:pt x="1669" y="100"/>
                  </a:lnTo>
                  <a:lnTo>
                    <a:pt x="1669" y="100"/>
                  </a:lnTo>
                  <a:lnTo>
                    <a:pt x="1670" y="100"/>
                  </a:lnTo>
                  <a:lnTo>
                    <a:pt x="1670" y="100"/>
                  </a:lnTo>
                  <a:lnTo>
                    <a:pt x="1671" y="99"/>
                  </a:lnTo>
                  <a:lnTo>
                    <a:pt x="1671" y="99"/>
                  </a:lnTo>
                  <a:lnTo>
                    <a:pt x="1673" y="99"/>
                  </a:lnTo>
                  <a:lnTo>
                    <a:pt x="1673" y="99"/>
                  </a:lnTo>
                  <a:lnTo>
                    <a:pt x="1674" y="99"/>
                  </a:lnTo>
                  <a:lnTo>
                    <a:pt x="1674" y="99"/>
                  </a:lnTo>
                  <a:lnTo>
                    <a:pt x="1675" y="99"/>
                  </a:lnTo>
                  <a:lnTo>
                    <a:pt x="1675" y="99"/>
                  </a:lnTo>
                  <a:lnTo>
                    <a:pt x="1675" y="99"/>
                  </a:lnTo>
                  <a:lnTo>
                    <a:pt x="1676" y="98"/>
                  </a:lnTo>
                  <a:lnTo>
                    <a:pt x="1676" y="98"/>
                  </a:lnTo>
                  <a:lnTo>
                    <a:pt x="1677" y="98"/>
                  </a:lnTo>
                  <a:lnTo>
                    <a:pt x="1677" y="98"/>
                  </a:lnTo>
                  <a:lnTo>
                    <a:pt x="1678" y="98"/>
                  </a:lnTo>
                  <a:lnTo>
                    <a:pt x="1678" y="98"/>
                  </a:lnTo>
                  <a:lnTo>
                    <a:pt x="1679" y="98"/>
                  </a:lnTo>
                  <a:lnTo>
                    <a:pt x="1680" y="98"/>
                  </a:lnTo>
                  <a:lnTo>
                    <a:pt x="1680" y="98"/>
                  </a:lnTo>
                  <a:lnTo>
                    <a:pt x="1681" y="98"/>
                  </a:lnTo>
                  <a:lnTo>
                    <a:pt x="1682" y="98"/>
                  </a:lnTo>
                  <a:lnTo>
                    <a:pt x="1682" y="98"/>
                  </a:lnTo>
                  <a:lnTo>
                    <a:pt x="1684" y="98"/>
                  </a:lnTo>
                  <a:lnTo>
                    <a:pt x="1684" y="98"/>
                  </a:lnTo>
                  <a:lnTo>
                    <a:pt x="1685" y="98"/>
                  </a:lnTo>
                  <a:lnTo>
                    <a:pt x="1685" y="98"/>
                  </a:lnTo>
                  <a:lnTo>
                    <a:pt x="1686" y="98"/>
                  </a:lnTo>
                  <a:lnTo>
                    <a:pt x="1686" y="97"/>
                  </a:lnTo>
                  <a:lnTo>
                    <a:pt x="1686" y="97"/>
                  </a:lnTo>
                  <a:lnTo>
                    <a:pt x="1687" y="97"/>
                  </a:lnTo>
                  <a:lnTo>
                    <a:pt x="1687" y="97"/>
                  </a:lnTo>
                  <a:lnTo>
                    <a:pt x="1688" y="96"/>
                  </a:lnTo>
                  <a:lnTo>
                    <a:pt x="1688" y="96"/>
                  </a:lnTo>
                  <a:lnTo>
                    <a:pt x="1688" y="96"/>
                  </a:lnTo>
                  <a:lnTo>
                    <a:pt x="1689" y="96"/>
                  </a:lnTo>
                  <a:lnTo>
                    <a:pt x="1689" y="97"/>
                  </a:lnTo>
                  <a:lnTo>
                    <a:pt x="1690" y="97"/>
                  </a:lnTo>
                  <a:lnTo>
                    <a:pt x="1690" y="97"/>
                  </a:lnTo>
                  <a:lnTo>
                    <a:pt x="1691" y="97"/>
                  </a:lnTo>
                  <a:lnTo>
                    <a:pt x="1691" y="97"/>
                  </a:lnTo>
                  <a:lnTo>
                    <a:pt x="1692" y="97"/>
                  </a:lnTo>
                  <a:lnTo>
                    <a:pt x="1692" y="97"/>
                  </a:lnTo>
                  <a:lnTo>
                    <a:pt x="1692" y="97"/>
                  </a:lnTo>
                  <a:lnTo>
                    <a:pt x="1693" y="97"/>
                  </a:lnTo>
                  <a:lnTo>
                    <a:pt x="1693" y="97"/>
                  </a:lnTo>
                  <a:lnTo>
                    <a:pt x="1695" y="97"/>
                  </a:lnTo>
                  <a:lnTo>
                    <a:pt x="1695" y="97"/>
                  </a:lnTo>
                  <a:lnTo>
                    <a:pt x="1695" y="98"/>
                  </a:lnTo>
                  <a:lnTo>
                    <a:pt x="1696" y="98"/>
                  </a:lnTo>
                  <a:lnTo>
                    <a:pt x="1696" y="98"/>
                  </a:lnTo>
                  <a:lnTo>
                    <a:pt x="1696" y="98"/>
                  </a:lnTo>
                  <a:lnTo>
                    <a:pt x="1697" y="98"/>
                  </a:lnTo>
                  <a:lnTo>
                    <a:pt x="1697" y="98"/>
                  </a:lnTo>
                  <a:lnTo>
                    <a:pt x="1698" y="99"/>
                  </a:lnTo>
                  <a:lnTo>
                    <a:pt x="1698" y="99"/>
                  </a:lnTo>
                  <a:lnTo>
                    <a:pt x="1699" y="99"/>
                  </a:lnTo>
                  <a:lnTo>
                    <a:pt x="1699" y="100"/>
                  </a:lnTo>
                  <a:lnTo>
                    <a:pt x="1700" y="100"/>
                  </a:lnTo>
                  <a:lnTo>
                    <a:pt x="1700" y="100"/>
                  </a:lnTo>
                  <a:lnTo>
                    <a:pt x="1700" y="100"/>
                  </a:lnTo>
                  <a:lnTo>
                    <a:pt x="1701" y="101"/>
                  </a:lnTo>
                  <a:lnTo>
                    <a:pt x="1701" y="101"/>
                  </a:lnTo>
                  <a:lnTo>
                    <a:pt x="1701" y="101"/>
                  </a:lnTo>
                  <a:lnTo>
                    <a:pt x="1701" y="101"/>
                  </a:lnTo>
                  <a:lnTo>
                    <a:pt x="1702" y="101"/>
                  </a:lnTo>
                  <a:lnTo>
                    <a:pt x="1702" y="103"/>
                  </a:lnTo>
                  <a:lnTo>
                    <a:pt x="1702" y="103"/>
                  </a:lnTo>
                  <a:lnTo>
                    <a:pt x="1703" y="103"/>
                  </a:lnTo>
                  <a:lnTo>
                    <a:pt x="1703" y="104"/>
                  </a:lnTo>
                  <a:lnTo>
                    <a:pt x="1703" y="104"/>
                  </a:lnTo>
                  <a:lnTo>
                    <a:pt x="1704" y="104"/>
                  </a:lnTo>
                  <a:lnTo>
                    <a:pt x="1704" y="105"/>
                  </a:lnTo>
                  <a:lnTo>
                    <a:pt x="1704" y="105"/>
                  </a:lnTo>
                  <a:lnTo>
                    <a:pt x="1706" y="106"/>
                  </a:lnTo>
                  <a:lnTo>
                    <a:pt x="1706" y="106"/>
                  </a:lnTo>
                  <a:lnTo>
                    <a:pt x="1707" y="106"/>
                  </a:lnTo>
                  <a:lnTo>
                    <a:pt x="1707" y="107"/>
                  </a:lnTo>
                  <a:lnTo>
                    <a:pt x="1708" y="107"/>
                  </a:lnTo>
                  <a:lnTo>
                    <a:pt x="1708" y="107"/>
                  </a:lnTo>
                  <a:lnTo>
                    <a:pt x="1708" y="107"/>
                  </a:lnTo>
                  <a:lnTo>
                    <a:pt x="1709" y="108"/>
                  </a:lnTo>
                  <a:lnTo>
                    <a:pt x="1709" y="108"/>
                  </a:lnTo>
                  <a:lnTo>
                    <a:pt x="1710" y="109"/>
                  </a:lnTo>
                  <a:lnTo>
                    <a:pt x="1710" y="109"/>
                  </a:lnTo>
                  <a:lnTo>
                    <a:pt x="1710" y="110"/>
                  </a:lnTo>
                  <a:lnTo>
                    <a:pt x="1711" y="110"/>
                  </a:lnTo>
                  <a:lnTo>
                    <a:pt x="1711" y="110"/>
                  </a:lnTo>
                  <a:lnTo>
                    <a:pt x="1711" y="111"/>
                  </a:lnTo>
                  <a:lnTo>
                    <a:pt x="1712" y="111"/>
                  </a:lnTo>
                  <a:lnTo>
                    <a:pt x="1712" y="112"/>
                  </a:lnTo>
                  <a:lnTo>
                    <a:pt x="1712" y="112"/>
                  </a:lnTo>
                  <a:lnTo>
                    <a:pt x="1712" y="112"/>
                  </a:lnTo>
                  <a:lnTo>
                    <a:pt x="1712" y="114"/>
                  </a:lnTo>
                  <a:lnTo>
                    <a:pt x="1713" y="114"/>
                  </a:lnTo>
                  <a:lnTo>
                    <a:pt x="1713" y="114"/>
                  </a:lnTo>
                  <a:lnTo>
                    <a:pt x="1713" y="115"/>
                  </a:lnTo>
                  <a:lnTo>
                    <a:pt x="1713" y="115"/>
                  </a:lnTo>
                  <a:lnTo>
                    <a:pt x="1714" y="115"/>
                  </a:lnTo>
                  <a:lnTo>
                    <a:pt x="1714" y="116"/>
                  </a:lnTo>
                  <a:lnTo>
                    <a:pt x="1714" y="116"/>
                  </a:lnTo>
                  <a:lnTo>
                    <a:pt x="1714" y="117"/>
                  </a:lnTo>
                  <a:lnTo>
                    <a:pt x="1714" y="117"/>
                  </a:lnTo>
                  <a:lnTo>
                    <a:pt x="1716" y="117"/>
                  </a:lnTo>
                  <a:lnTo>
                    <a:pt x="1716" y="118"/>
                  </a:lnTo>
                  <a:lnTo>
                    <a:pt x="1716" y="118"/>
                  </a:lnTo>
                  <a:lnTo>
                    <a:pt x="1716" y="119"/>
                  </a:lnTo>
                  <a:lnTo>
                    <a:pt x="1717" y="119"/>
                  </a:lnTo>
                  <a:lnTo>
                    <a:pt x="1717" y="120"/>
                  </a:lnTo>
                  <a:lnTo>
                    <a:pt x="1717" y="120"/>
                  </a:lnTo>
                  <a:lnTo>
                    <a:pt x="1717" y="120"/>
                  </a:lnTo>
                  <a:lnTo>
                    <a:pt x="1717" y="121"/>
                  </a:lnTo>
                  <a:lnTo>
                    <a:pt x="1717" y="121"/>
                  </a:lnTo>
                  <a:lnTo>
                    <a:pt x="1717" y="122"/>
                  </a:lnTo>
                  <a:lnTo>
                    <a:pt x="1717" y="122"/>
                  </a:lnTo>
                  <a:lnTo>
                    <a:pt x="1718" y="123"/>
                  </a:lnTo>
                  <a:lnTo>
                    <a:pt x="1718" y="123"/>
                  </a:lnTo>
                  <a:lnTo>
                    <a:pt x="1718" y="125"/>
                  </a:lnTo>
                  <a:lnTo>
                    <a:pt x="1718" y="125"/>
                  </a:lnTo>
                  <a:lnTo>
                    <a:pt x="1718" y="125"/>
                  </a:lnTo>
                  <a:lnTo>
                    <a:pt x="1718" y="126"/>
                  </a:lnTo>
                  <a:lnTo>
                    <a:pt x="1718" y="126"/>
                  </a:lnTo>
                  <a:lnTo>
                    <a:pt x="1718" y="127"/>
                  </a:lnTo>
                  <a:lnTo>
                    <a:pt x="1718" y="127"/>
                  </a:lnTo>
                  <a:lnTo>
                    <a:pt x="1718" y="128"/>
                  </a:lnTo>
                  <a:lnTo>
                    <a:pt x="1718" y="128"/>
                  </a:lnTo>
                  <a:lnTo>
                    <a:pt x="1718" y="129"/>
                  </a:lnTo>
                  <a:lnTo>
                    <a:pt x="1718" y="129"/>
                  </a:lnTo>
                  <a:lnTo>
                    <a:pt x="1718" y="130"/>
                  </a:lnTo>
                  <a:lnTo>
                    <a:pt x="1718" y="130"/>
                  </a:lnTo>
                  <a:lnTo>
                    <a:pt x="1718" y="130"/>
                  </a:lnTo>
                  <a:lnTo>
                    <a:pt x="1718" y="131"/>
                  </a:lnTo>
                  <a:lnTo>
                    <a:pt x="1718" y="131"/>
                  </a:lnTo>
                  <a:lnTo>
                    <a:pt x="1718" y="132"/>
                  </a:lnTo>
                  <a:lnTo>
                    <a:pt x="1718" y="132"/>
                  </a:lnTo>
                  <a:lnTo>
                    <a:pt x="1717" y="132"/>
                  </a:lnTo>
                  <a:lnTo>
                    <a:pt x="1717" y="133"/>
                  </a:lnTo>
                  <a:lnTo>
                    <a:pt x="1717" y="133"/>
                  </a:lnTo>
                  <a:lnTo>
                    <a:pt x="1717" y="133"/>
                  </a:lnTo>
                  <a:lnTo>
                    <a:pt x="1717" y="134"/>
                  </a:lnTo>
                  <a:lnTo>
                    <a:pt x="1716" y="134"/>
                  </a:lnTo>
                  <a:lnTo>
                    <a:pt x="1716" y="136"/>
                  </a:lnTo>
                  <a:lnTo>
                    <a:pt x="1716" y="136"/>
                  </a:lnTo>
                  <a:lnTo>
                    <a:pt x="1716" y="137"/>
                  </a:lnTo>
                  <a:lnTo>
                    <a:pt x="1716" y="137"/>
                  </a:lnTo>
                  <a:lnTo>
                    <a:pt x="1716" y="138"/>
                  </a:lnTo>
                  <a:lnTo>
                    <a:pt x="1716" y="138"/>
                  </a:lnTo>
                  <a:lnTo>
                    <a:pt x="1716" y="139"/>
                  </a:lnTo>
                  <a:lnTo>
                    <a:pt x="1716" y="139"/>
                  </a:lnTo>
                  <a:lnTo>
                    <a:pt x="1716" y="140"/>
                  </a:lnTo>
                  <a:lnTo>
                    <a:pt x="1716" y="140"/>
                  </a:lnTo>
                  <a:lnTo>
                    <a:pt x="1714" y="141"/>
                  </a:lnTo>
                  <a:lnTo>
                    <a:pt x="1714" y="141"/>
                  </a:lnTo>
                  <a:lnTo>
                    <a:pt x="1714" y="142"/>
                  </a:lnTo>
                  <a:lnTo>
                    <a:pt x="1714" y="142"/>
                  </a:lnTo>
                  <a:lnTo>
                    <a:pt x="1714" y="143"/>
                  </a:lnTo>
                  <a:lnTo>
                    <a:pt x="1714" y="143"/>
                  </a:lnTo>
                  <a:lnTo>
                    <a:pt x="1714" y="144"/>
                  </a:lnTo>
                  <a:lnTo>
                    <a:pt x="1714" y="144"/>
                  </a:lnTo>
                  <a:lnTo>
                    <a:pt x="1714" y="145"/>
                  </a:lnTo>
                  <a:lnTo>
                    <a:pt x="1714" y="145"/>
                  </a:lnTo>
                  <a:lnTo>
                    <a:pt x="1714" y="147"/>
                  </a:lnTo>
                  <a:lnTo>
                    <a:pt x="1714" y="147"/>
                  </a:lnTo>
                  <a:lnTo>
                    <a:pt x="1714" y="147"/>
                  </a:lnTo>
                  <a:lnTo>
                    <a:pt x="1714" y="147"/>
                  </a:lnTo>
                  <a:lnTo>
                    <a:pt x="1714" y="148"/>
                  </a:lnTo>
                  <a:lnTo>
                    <a:pt x="1714" y="149"/>
                  </a:lnTo>
                  <a:lnTo>
                    <a:pt x="1714" y="149"/>
                  </a:lnTo>
                  <a:lnTo>
                    <a:pt x="1714" y="150"/>
                  </a:lnTo>
                  <a:lnTo>
                    <a:pt x="1714" y="150"/>
                  </a:lnTo>
                  <a:lnTo>
                    <a:pt x="1714" y="151"/>
                  </a:lnTo>
                  <a:lnTo>
                    <a:pt x="1714" y="151"/>
                  </a:lnTo>
                  <a:lnTo>
                    <a:pt x="1714" y="152"/>
                  </a:lnTo>
                  <a:lnTo>
                    <a:pt x="1714" y="152"/>
                  </a:lnTo>
                  <a:lnTo>
                    <a:pt x="1714" y="153"/>
                  </a:lnTo>
                  <a:lnTo>
                    <a:pt x="1714" y="153"/>
                  </a:lnTo>
                  <a:lnTo>
                    <a:pt x="1714" y="154"/>
                  </a:lnTo>
                  <a:lnTo>
                    <a:pt x="1714" y="154"/>
                  </a:lnTo>
                  <a:lnTo>
                    <a:pt x="1714" y="155"/>
                  </a:lnTo>
                  <a:lnTo>
                    <a:pt x="1714" y="155"/>
                  </a:lnTo>
                  <a:lnTo>
                    <a:pt x="1714" y="157"/>
                  </a:lnTo>
                  <a:lnTo>
                    <a:pt x="1714" y="157"/>
                  </a:lnTo>
                  <a:lnTo>
                    <a:pt x="1714" y="158"/>
                  </a:lnTo>
                  <a:lnTo>
                    <a:pt x="1714" y="158"/>
                  </a:lnTo>
                  <a:lnTo>
                    <a:pt x="1713" y="159"/>
                  </a:lnTo>
                  <a:lnTo>
                    <a:pt x="1713" y="159"/>
                  </a:lnTo>
                  <a:lnTo>
                    <a:pt x="1713" y="160"/>
                  </a:lnTo>
                  <a:lnTo>
                    <a:pt x="1713" y="160"/>
                  </a:lnTo>
                  <a:lnTo>
                    <a:pt x="1714" y="160"/>
                  </a:lnTo>
                  <a:lnTo>
                    <a:pt x="1714" y="160"/>
                  </a:lnTo>
                  <a:lnTo>
                    <a:pt x="1714" y="161"/>
                  </a:lnTo>
                  <a:lnTo>
                    <a:pt x="1714" y="161"/>
                  </a:lnTo>
                  <a:lnTo>
                    <a:pt x="1714" y="162"/>
                  </a:lnTo>
                  <a:lnTo>
                    <a:pt x="1714" y="162"/>
                  </a:lnTo>
                  <a:lnTo>
                    <a:pt x="1714" y="163"/>
                  </a:lnTo>
                  <a:lnTo>
                    <a:pt x="1714" y="163"/>
                  </a:lnTo>
                  <a:lnTo>
                    <a:pt x="1714" y="164"/>
                  </a:lnTo>
                  <a:lnTo>
                    <a:pt x="1714" y="164"/>
                  </a:lnTo>
                  <a:lnTo>
                    <a:pt x="1714" y="164"/>
                  </a:lnTo>
                  <a:lnTo>
                    <a:pt x="1714" y="165"/>
                  </a:lnTo>
                  <a:lnTo>
                    <a:pt x="1714" y="165"/>
                  </a:lnTo>
                  <a:lnTo>
                    <a:pt x="1716" y="166"/>
                  </a:lnTo>
                  <a:lnTo>
                    <a:pt x="1716" y="168"/>
                  </a:lnTo>
                  <a:lnTo>
                    <a:pt x="1717" y="168"/>
                  </a:lnTo>
                  <a:lnTo>
                    <a:pt x="1717" y="168"/>
                  </a:lnTo>
                  <a:lnTo>
                    <a:pt x="1717" y="169"/>
                  </a:lnTo>
                  <a:lnTo>
                    <a:pt x="1718" y="169"/>
                  </a:lnTo>
                  <a:lnTo>
                    <a:pt x="1718" y="169"/>
                  </a:lnTo>
                  <a:lnTo>
                    <a:pt x="1718" y="170"/>
                  </a:lnTo>
                  <a:lnTo>
                    <a:pt x="1718" y="170"/>
                  </a:lnTo>
                  <a:lnTo>
                    <a:pt x="1718" y="170"/>
                  </a:lnTo>
                  <a:lnTo>
                    <a:pt x="1718" y="171"/>
                  </a:lnTo>
                  <a:lnTo>
                    <a:pt x="1719" y="171"/>
                  </a:lnTo>
                  <a:lnTo>
                    <a:pt x="1719" y="171"/>
                  </a:lnTo>
                  <a:lnTo>
                    <a:pt x="1719" y="172"/>
                  </a:lnTo>
                  <a:lnTo>
                    <a:pt x="1719" y="172"/>
                  </a:lnTo>
                  <a:lnTo>
                    <a:pt x="1719" y="173"/>
                  </a:lnTo>
                  <a:lnTo>
                    <a:pt x="1719" y="173"/>
                  </a:lnTo>
                  <a:lnTo>
                    <a:pt x="1719" y="173"/>
                  </a:lnTo>
                  <a:lnTo>
                    <a:pt x="1719" y="174"/>
                  </a:lnTo>
                  <a:lnTo>
                    <a:pt x="1719" y="174"/>
                  </a:lnTo>
                  <a:lnTo>
                    <a:pt x="1719" y="175"/>
                  </a:lnTo>
                  <a:lnTo>
                    <a:pt x="1719" y="175"/>
                  </a:lnTo>
                  <a:lnTo>
                    <a:pt x="1718" y="175"/>
                  </a:lnTo>
                  <a:lnTo>
                    <a:pt x="1718" y="176"/>
                  </a:lnTo>
                  <a:lnTo>
                    <a:pt x="1718" y="176"/>
                  </a:lnTo>
                  <a:lnTo>
                    <a:pt x="1718" y="179"/>
                  </a:lnTo>
                  <a:lnTo>
                    <a:pt x="1718" y="180"/>
                  </a:lnTo>
                  <a:lnTo>
                    <a:pt x="1718" y="180"/>
                  </a:lnTo>
                  <a:lnTo>
                    <a:pt x="1718" y="181"/>
                  </a:lnTo>
                  <a:lnTo>
                    <a:pt x="1718" y="181"/>
                  </a:lnTo>
                  <a:lnTo>
                    <a:pt x="1718" y="182"/>
                  </a:lnTo>
                  <a:lnTo>
                    <a:pt x="1718" y="182"/>
                  </a:lnTo>
                  <a:lnTo>
                    <a:pt x="1718" y="183"/>
                  </a:lnTo>
                  <a:lnTo>
                    <a:pt x="1718" y="183"/>
                  </a:lnTo>
                  <a:lnTo>
                    <a:pt x="1718" y="184"/>
                  </a:lnTo>
                  <a:lnTo>
                    <a:pt x="1717" y="184"/>
                  </a:lnTo>
                  <a:lnTo>
                    <a:pt x="1717" y="184"/>
                  </a:lnTo>
                  <a:lnTo>
                    <a:pt x="1717" y="185"/>
                  </a:lnTo>
                  <a:lnTo>
                    <a:pt x="1717" y="185"/>
                  </a:lnTo>
                  <a:lnTo>
                    <a:pt x="1717" y="186"/>
                  </a:lnTo>
                  <a:lnTo>
                    <a:pt x="1718" y="186"/>
                  </a:lnTo>
                  <a:lnTo>
                    <a:pt x="1718" y="186"/>
                  </a:lnTo>
                  <a:lnTo>
                    <a:pt x="1717" y="186"/>
                  </a:lnTo>
                  <a:lnTo>
                    <a:pt x="1717" y="186"/>
                  </a:lnTo>
                  <a:lnTo>
                    <a:pt x="1717" y="187"/>
                  </a:lnTo>
                  <a:lnTo>
                    <a:pt x="1717" y="187"/>
                  </a:lnTo>
                  <a:lnTo>
                    <a:pt x="1717" y="188"/>
                  </a:lnTo>
                  <a:lnTo>
                    <a:pt x="1718" y="188"/>
                  </a:lnTo>
                  <a:lnTo>
                    <a:pt x="1718" y="188"/>
                  </a:lnTo>
                  <a:lnTo>
                    <a:pt x="1718" y="190"/>
                  </a:lnTo>
                  <a:lnTo>
                    <a:pt x="1718" y="190"/>
                  </a:lnTo>
                  <a:lnTo>
                    <a:pt x="1718" y="191"/>
                  </a:lnTo>
                  <a:lnTo>
                    <a:pt x="1718" y="191"/>
                  </a:lnTo>
                  <a:lnTo>
                    <a:pt x="1718" y="191"/>
                  </a:lnTo>
                  <a:lnTo>
                    <a:pt x="1718" y="192"/>
                  </a:lnTo>
                  <a:lnTo>
                    <a:pt x="1718" y="192"/>
                  </a:lnTo>
                  <a:lnTo>
                    <a:pt x="1718" y="193"/>
                  </a:lnTo>
                  <a:lnTo>
                    <a:pt x="1718" y="193"/>
                  </a:lnTo>
                  <a:lnTo>
                    <a:pt x="1719" y="193"/>
                  </a:lnTo>
                  <a:lnTo>
                    <a:pt x="1719" y="194"/>
                  </a:lnTo>
                  <a:lnTo>
                    <a:pt x="1719" y="194"/>
                  </a:lnTo>
                  <a:lnTo>
                    <a:pt x="1719" y="195"/>
                  </a:lnTo>
                  <a:lnTo>
                    <a:pt x="1719" y="195"/>
                  </a:lnTo>
                  <a:lnTo>
                    <a:pt x="1719" y="196"/>
                  </a:lnTo>
                  <a:lnTo>
                    <a:pt x="1719" y="196"/>
                  </a:lnTo>
                  <a:lnTo>
                    <a:pt x="1719" y="197"/>
                  </a:lnTo>
                  <a:lnTo>
                    <a:pt x="1719" y="197"/>
                  </a:lnTo>
                  <a:lnTo>
                    <a:pt x="1719" y="198"/>
                  </a:lnTo>
                  <a:lnTo>
                    <a:pt x="1719" y="198"/>
                  </a:lnTo>
                  <a:lnTo>
                    <a:pt x="1719" y="200"/>
                  </a:lnTo>
                  <a:lnTo>
                    <a:pt x="1719" y="200"/>
                  </a:lnTo>
                  <a:lnTo>
                    <a:pt x="1719" y="200"/>
                  </a:lnTo>
                  <a:lnTo>
                    <a:pt x="1719" y="201"/>
                  </a:lnTo>
                  <a:lnTo>
                    <a:pt x="1719" y="201"/>
                  </a:lnTo>
                  <a:lnTo>
                    <a:pt x="1719" y="202"/>
                  </a:lnTo>
                  <a:lnTo>
                    <a:pt x="1719" y="202"/>
                  </a:lnTo>
                  <a:lnTo>
                    <a:pt x="1719" y="203"/>
                  </a:lnTo>
                  <a:lnTo>
                    <a:pt x="1719" y="203"/>
                  </a:lnTo>
                  <a:lnTo>
                    <a:pt x="1719" y="204"/>
                  </a:lnTo>
                  <a:lnTo>
                    <a:pt x="1719" y="204"/>
                  </a:lnTo>
                  <a:lnTo>
                    <a:pt x="1719" y="205"/>
                  </a:lnTo>
                  <a:lnTo>
                    <a:pt x="1720" y="205"/>
                  </a:lnTo>
                  <a:lnTo>
                    <a:pt x="1720" y="205"/>
                  </a:lnTo>
                  <a:lnTo>
                    <a:pt x="1720" y="206"/>
                  </a:lnTo>
                  <a:lnTo>
                    <a:pt x="1721" y="206"/>
                  </a:lnTo>
                  <a:lnTo>
                    <a:pt x="1721" y="207"/>
                  </a:lnTo>
                  <a:lnTo>
                    <a:pt x="1721" y="207"/>
                  </a:lnTo>
                  <a:lnTo>
                    <a:pt x="1722" y="207"/>
                  </a:lnTo>
                  <a:lnTo>
                    <a:pt x="1722" y="208"/>
                  </a:lnTo>
                  <a:lnTo>
                    <a:pt x="1722" y="208"/>
                  </a:lnTo>
                  <a:lnTo>
                    <a:pt x="1722" y="208"/>
                  </a:lnTo>
                  <a:lnTo>
                    <a:pt x="1723" y="209"/>
                  </a:lnTo>
                  <a:lnTo>
                    <a:pt x="1723" y="209"/>
                  </a:lnTo>
                  <a:lnTo>
                    <a:pt x="1724" y="211"/>
                  </a:lnTo>
                  <a:lnTo>
                    <a:pt x="1724" y="211"/>
                  </a:lnTo>
                  <a:lnTo>
                    <a:pt x="1724" y="211"/>
                  </a:lnTo>
                  <a:lnTo>
                    <a:pt x="1725" y="211"/>
                  </a:lnTo>
                  <a:lnTo>
                    <a:pt x="1725" y="212"/>
                  </a:lnTo>
                  <a:lnTo>
                    <a:pt x="1725" y="212"/>
                  </a:lnTo>
                  <a:lnTo>
                    <a:pt x="1725" y="212"/>
                  </a:lnTo>
                  <a:lnTo>
                    <a:pt x="1727" y="212"/>
                  </a:lnTo>
                  <a:lnTo>
                    <a:pt x="1727" y="213"/>
                  </a:lnTo>
                  <a:lnTo>
                    <a:pt x="1727" y="213"/>
                  </a:lnTo>
                  <a:lnTo>
                    <a:pt x="1727" y="213"/>
                  </a:lnTo>
                  <a:lnTo>
                    <a:pt x="1728" y="213"/>
                  </a:lnTo>
                  <a:lnTo>
                    <a:pt x="1728" y="213"/>
                  </a:lnTo>
                  <a:lnTo>
                    <a:pt x="1728" y="213"/>
                  </a:lnTo>
                  <a:lnTo>
                    <a:pt x="1728" y="214"/>
                  </a:lnTo>
                  <a:lnTo>
                    <a:pt x="1728" y="214"/>
                  </a:lnTo>
                  <a:lnTo>
                    <a:pt x="1728" y="214"/>
                  </a:lnTo>
                  <a:lnTo>
                    <a:pt x="1729" y="214"/>
                  </a:lnTo>
                  <a:lnTo>
                    <a:pt x="1729" y="215"/>
                  </a:lnTo>
                  <a:lnTo>
                    <a:pt x="1729" y="215"/>
                  </a:lnTo>
                  <a:lnTo>
                    <a:pt x="1729" y="216"/>
                  </a:lnTo>
                  <a:lnTo>
                    <a:pt x="1730" y="216"/>
                  </a:lnTo>
                  <a:lnTo>
                    <a:pt x="1730" y="216"/>
                  </a:lnTo>
                  <a:lnTo>
                    <a:pt x="1730" y="217"/>
                  </a:lnTo>
                  <a:lnTo>
                    <a:pt x="1731" y="217"/>
                  </a:lnTo>
                  <a:lnTo>
                    <a:pt x="1731" y="218"/>
                  </a:lnTo>
                  <a:lnTo>
                    <a:pt x="1731" y="218"/>
                  </a:lnTo>
                  <a:lnTo>
                    <a:pt x="1731" y="218"/>
                  </a:lnTo>
                  <a:lnTo>
                    <a:pt x="1732" y="219"/>
                  </a:lnTo>
                  <a:lnTo>
                    <a:pt x="1732" y="219"/>
                  </a:lnTo>
                  <a:lnTo>
                    <a:pt x="1732" y="219"/>
                  </a:lnTo>
                  <a:lnTo>
                    <a:pt x="1733" y="219"/>
                  </a:lnTo>
                  <a:lnTo>
                    <a:pt x="1733" y="220"/>
                  </a:lnTo>
                  <a:lnTo>
                    <a:pt x="1733" y="220"/>
                  </a:lnTo>
                  <a:lnTo>
                    <a:pt x="1733" y="222"/>
                  </a:lnTo>
                  <a:lnTo>
                    <a:pt x="1734" y="222"/>
                  </a:lnTo>
                  <a:lnTo>
                    <a:pt x="1734" y="222"/>
                  </a:lnTo>
                  <a:lnTo>
                    <a:pt x="1734" y="223"/>
                  </a:lnTo>
                  <a:lnTo>
                    <a:pt x="1735" y="223"/>
                  </a:lnTo>
                  <a:lnTo>
                    <a:pt x="1735" y="224"/>
                  </a:lnTo>
                  <a:lnTo>
                    <a:pt x="1735" y="224"/>
                  </a:lnTo>
                  <a:lnTo>
                    <a:pt x="1736" y="224"/>
                  </a:lnTo>
                  <a:lnTo>
                    <a:pt x="1736" y="225"/>
                  </a:lnTo>
                  <a:lnTo>
                    <a:pt x="1736" y="225"/>
                  </a:lnTo>
                  <a:lnTo>
                    <a:pt x="1736" y="225"/>
                  </a:lnTo>
                  <a:lnTo>
                    <a:pt x="1739" y="226"/>
                  </a:lnTo>
                  <a:lnTo>
                    <a:pt x="1740" y="227"/>
                  </a:lnTo>
                  <a:lnTo>
                    <a:pt x="1742" y="229"/>
                  </a:lnTo>
                  <a:lnTo>
                    <a:pt x="1743" y="230"/>
                  </a:lnTo>
                  <a:lnTo>
                    <a:pt x="1744" y="230"/>
                  </a:lnTo>
                  <a:lnTo>
                    <a:pt x="1746" y="230"/>
                  </a:lnTo>
                  <a:lnTo>
                    <a:pt x="1747" y="231"/>
                  </a:lnTo>
                  <a:lnTo>
                    <a:pt x="1750" y="233"/>
                  </a:lnTo>
                  <a:lnTo>
                    <a:pt x="1750" y="233"/>
                  </a:lnTo>
                  <a:lnTo>
                    <a:pt x="1751" y="234"/>
                  </a:lnTo>
                  <a:lnTo>
                    <a:pt x="1751" y="234"/>
                  </a:lnTo>
                  <a:lnTo>
                    <a:pt x="1752" y="235"/>
                  </a:lnTo>
                  <a:lnTo>
                    <a:pt x="1753" y="235"/>
                  </a:lnTo>
                  <a:lnTo>
                    <a:pt x="1753" y="236"/>
                  </a:lnTo>
                  <a:lnTo>
                    <a:pt x="1754" y="238"/>
                  </a:lnTo>
                  <a:lnTo>
                    <a:pt x="1755" y="239"/>
                  </a:lnTo>
                  <a:lnTo>
                    <a:pt x="1755" y="241"/>
                  </a:lnTo>
                  <a:lnTo>
                    <a:pt x="1756" y="243"/>
                  </a:lnTo>
                  <a:lnTo>
                    <a:pt x="1756" y="244"/>
                  </a:lnTo>
                  <a:lnTo>
                    <a:pt x="1756" y="246"/>
                  </a:lnTo>
                  <a:lnTo>
                    <a:pt x="1756" y="247"/>
                  </a:lnTo>
                  <a:lnTo>
                    <a:pt x="1757" y="249"/>
                  </a:lnTo>
                  <a:lnTo>
                    <a:pt x="1759" y="250"/>
                  </a:lnTo>
                  <a:lnTo>
                    <a:pt x="1761" y="255"/>
                  </a:lnTo>
                  <a:lnTo>
                    <a:pt x="1763" y="259"/>
                  </a:lnTo>
                  <a:lnTo>
                    <a:pt x="1764" y="260"/>
                  </a:lnTo>
                  <a:lnTo>
                    <a:pt x="1764" y="261"/>
                  </a:lnTo>
                  <a:lnTo>
                    <a:pt x="1765" y="262"/>
                  </a:lnTo>
                  <a:lnTo>
                    <a:pt x="1765" y="263"/>
                  </a:lnTo>
                  <a:lnTo>
                    <a:pt x="1766" y="265"/>
                  </a:lnTo>
                  <a:lnTo>
                    <a:pt x="1766" y="266"/>
                  </a:lnTo>
                  <a:lnTo>
                    <a:pt x="1767" y="266"/>
                  </a:lnTo>
                  <a:lnTo>
                    <a:pt x="1767" y="266"/>
                  </a:lnTo>
                  <a:lnTo>
                    <a:pt x="1774" y="272"/>
                  </a:lnTo>
                  <a:lnTo>
                    <a:pt x="1776" y="274"/>
                  </a:lnTo>
                  <a:lnTo>
                    <a:pt x="1781" y="279"/>
                  </a:lnTo>
                  <a:lnTo>
                    <a:pt x="1782" y="280"/>
                  </a:lnTo>
                  <a:lnTo>
                    <a:pt x="1784" y="282"/>
                  </a:lnTo>
                  <a:lnTo>
                    <a:pt x="1784" y="283"/>
                  </a:lnTo>
                  <a:lnTo>
                    <a:pt x="1785" y="284"/>
                  </a:lnTo>
                  <a:lnTo>
                    <a:pt x="1785" y="284"/>
                  </a:lnTo>
                  <a:lnTo>
                    <a:pt x="1786" y="286"/>
                  </a:lnTo>
                  <a:lnTo>
                    <a:pt x="1786" y="286"/>
                  </a:lnTo>
                  <a:lnTo>
                    <a:pt x="1786" y="286"/>
                  </a:lnTo>
                  <a:lnTo>
                    <a:pt x="1786" y="287"/>
                  </a:lnTo>
                  <a:lnTo>
                    <a:pt x="1786" y="287"/>
                  </a:lnTo>
                  <a:lnTo>
                    <a:pt x="1787" y="287"/>
                  </a:lnTo>
                  <a:lnTo>
                    <a:pt x="1787" y="288"/>
                  </a:lnTo>
                  <a:lnTo>
                    <a:pt x="1787" y="288"/>
                  </a:lnTo>
                  <a:lnTo>
                    <a:pt x="1787" y="288"/>
                  </a:lnTo>
                  <a:lnTo>
                    <a:pt x="1788" y="288"/>
                  </a:lnTo>
                  <a:lnTo>
                    <a:pt x="1788" y="289"/>
                  </a:lnTo>
                  <a:lnTo>
                    <a:pt x="1788" y="289"/>
                  </a:lnTo>
                  <a:lnTo>
                    <a:pt x="1788" y="289"/>
                  </a:lnTo>
                  <a:lnTo>
                    <a:pt x="1789" y="290"/>
                  </a:lnTo>
                  <a:lnTo>
                    <a:pt x="1789" y="290"/>
                  </a:lnTo>
                  <a:lnTo>
                    <a:pt x="1789" y="290"/>
                  </a:lnTo>
                  <a:lnTo>
                    <a:pt x="1789" y="291"/>
                  </a:lnTo>
                  <a:lnTo>
                    <a:pt x="1790" y="291"/>
                  </a:lnTo>
                  <a:lnTo>
                    <a:pt x="1790" y="291"/>
                  </a:lnTo>
                  <a:lnTo>
                    <a:pt x="1790" y="291"/>
                  </a:lnTo>
                  <a:lnTo>
                    <a:pt x="1790" y="292"/>
                  </a:lnTo>
                  <a:lnTo>
                    <a:pt x="1792" y="292"/>
                  </a:lnTo>
                  <a:lnTo>
                    <a:pt x="1792" y="292"/>
                  </a:lnTo>
                  <a:lnTo>
                    <a:pt x="1792" y="293"/>
                  </a:lnTo>
                  <a:lnTo>
                    <a:pt x="1792" y="293"/>
                  </a:lnTo>
                  <a:lnTo>
                    <a:pt x="1792" y="293"/>
                  </a:lnTo>
                  <a:lnTo>
                    <a:pt x="1792" y="294"/>
                  </a:lnTo>
                  <a:lnTo>
                    <a:pt x="1793" y="294"/>
                  </a:lnTo>
                  <a:lnTo>
                    <a:pt x="1793" y="294"/>
                  </a:lnTo>
                  <a:lnTo>
                    <a:pt x="1793" y="295"/>
                  </a:lnTo>
                  <a:lnTo>
                    <a:pt x="1793" y="295"/>
                  </a:lnTo>
                  <a:lnTo>
                    <a:pt x="1793" y="295"/>
                  </a:lnTo>
                  <a:lnTo>
                    <a:pt x="1793" y="297"/>
                  </a:lnTo>
                  <a:lnTo>
                    <a:pt x="1793" y="297"/>
                  </a:lnTo>
                  <a:lnTo>
                    <a:pt x="1793" y="297"/>
                  </a:lnTo>
                  <a:lnTo>
                    <a:pt x="1793" y="298"/>
                  </a:lnTo>
                  <a:lnTo>
                    <a:pt x="1794" y="298"/>
                  </a:lnTo>
                  <a:lnTo>
                    <a:pt x="1794" y="298"/>
                  </a:lnTo>
                  <a:lnTo>
                    <a:pt x="1794" y="298"/>
                  </a:lnTo>
                  <a:lnTo>
                    <a:pt x="1794" y="299"/>
                  </a:lnTo>
                  <a:lnTo>
                    <a:pt x="1795" y="299"/>
                  </a:lnTo>
                  <a:lnTo>
                    <a:pt x="1795" y="299"/>
                  </a:lnTo>
                  <a:lnTo>
                    <a:pt x="1795" y="300"/>
                  </a:lnTo>
                  <a:lnTo>
                    <a:pt x="1795" y="300"/>
                  </a:lnTo>
                  <a:lnTo>
                    <a:pt x="1796" y="301"/>
                  </a:lnTo>
                  <a:lnTo>
                    <a:pt x="1796" y="301"/>
                  </a:lnTo>
                  <a:lnTo>
                    <a:pt x="1796" y="302"/>
                  </a:lnTo>
                  <a:lnTo>
                    <a:pt x="1796" y="302"/>
                  </a:lnTo>
                  <a:lnTo>
                    <a:pt x="1796" y="303"/>
                  </a:lnTo>
                  <a:lnTo>
                    <a:pt x="1796" y="303"/>
                  </a:lnTo>
                  <a:lnTo>
                    <a:pt x="1796" y="304"/>
                  </a:lnTo>
                  <a:lnTo>
                    <a:pt x="1796" y="304"/>
                  </a:lnTo>
                  <a:lnTo>
                    <a:pt x="1796" y="305"/>
                  </a:lnTo>
                  <a:lnTo>
                    <a:pt x="1796" y="305"/>
                  </a:lnTo>
                  <a:lnTo>
                    <a:pt x="1796" y="305"/>
                  </a:lnTo>
                  <a:lnTo>
                    <a:pt x="1796" y="306"/>
                  </a:lnTo>
                  <a:lnTo>
                    <a:pt x="1796" y="306"/>
                  </a:lnTo>
                  <a:lnTo>
                    <a:pt x="1796" y="309"/>
                  </a:lnTo>
                  <a:lnTo>
                    <a:pt x="1797" y="310"/>
                  </a:lnTo>
                  <a:lnTo>
                    <a:pt x="1798" y="312"/>
                  </a:lnTo>
                  <a:lnTo>
                    <a:pt x="1798" y="313"/>
                  </a:lnTo>
                  <a:lnTo>
                    <a:pt x="1800" y="314"/>
                  </a:lnTo>
                  <a:lnTo>
                    <a:pt x="1800" y="315"/>
                  </a:lnTo>
                  <a:lnTo>
                    <a:pt x="1803" y="317"/>
                  </a:lnTo>
                  <a:lnTo>
                    <a:pt x="1806" y="320"/>
                  </a:lnTo>
                  <a:lnTo>
                    <a:pt x="1807" y="321"/>
                  </a:lnTo>
                  <a:lnTo>
                    <a:pt x="1807" y="321"/>
                  </a:lnTo>
                  <a:lnTo>
                    <a:pt x="1807" y="322"/>
                  </a:lnTo>
                  <a:lnTo>
                    <a:pt x="1808" y="322"/>
                  </a:lnTo>
                  <a:lnTo>
                    <a:pt x="1808" y="322"/>
                  </a:lnTo>
                  <a:lnTo>
                    <a:pt x="1808" y="323"/>
                  </a:lnTo>
                  <a:lnTo>
                    <a:pt x="1809" y="323"/>
                  </a:lnTo>
                  <a:lnTo>
                    <a:pt x="1809" y="323"/>
                  </a:lnTo>
                  <a:lnTo>
                    <a:pt x="1809" y="324"/>
                  </a:lnTo>
                  <a:lnTo>
                    <a:pt x="1810" y="324"/>
                  </a:lnTo>
                  <a:lnTo>
                    <a:pt x="1810" y="324"/>
                  </a:lnTo>
                  <a:lnTo>
                    <a:pt x="1810" y="324"/>
                  </a:lnTo>
                  <a:lnTo>
                    <a:pt x="1810" y="325"/>
                  </a:lnTo>
                  <a:lnTo>
                    <a:pt x="1811" y="325"/>
                  </a:lnTo>
                  <a:lnTo>
                    <a:pt x="1811" y="325"/>
                  </a:lnTo>
                  <a:lnTo>
                    <a:pt x="1813" y="325"/>
                  </a:lnTo>
                  <a:lnTo>
                    <a:pt x="1813" y="326"/>
                  </a:lnTo>
                  <a:lnTo>
                    <a:pt x="1813" y="326"/>
                  </a:lnTo>
                  <a:lnTo>
                    <a:pt x="1814" y="326"/>
                  </a:lnTo>
                  <a:lnTo>
                    <a:pt x="1814" y="326"/>
                  </a:lnTo>
                  <a:lnTo>
                    <a:pt x="1815" y="326"/>
                  </a:lnTo>
                  <a:lnTo>
                    <a:pt x="1815" y="327"/>
                  </a:lnTo>
                  <a:lnTo>
                    <a:pt x="1815" y="327"/>
                  </a:lnTo>
                  <a:lnTo>
                    <a:pt x="1816" y="327"/>
                  </a:lnTo>
                  <a:lnTo>
                    <a:pt x="1816" y="326"/>
                  </a:lnTo>
                  <a:lnTo>
                    <a:pt x="1816" y="326"/>
                  </a:lnTo>
                  <a:lnTo>
                    <a:pt x="1817" y="326"/>
                  </a:lnTo>
                  <a:lnTo>
                    <a:pt x="1817" y="326"/>
                  </a:lnTo>
                  <a:lnTo>
                    <a:pt x="1818" y="326"/>
                  </a:lnTo>
                  <a:lnTo>
                    <a:pt x="1818" y="327"/>
                  </a:lnTo>
                  <a:lnTo>
                    <a:pt x="1819" y="327"/>
                  </a:lnTo>
                  <a:lnTo>
                    <a:pt x="1819" y="327"/>
                  </a:lnTo>
                  <a:lnTo>
                    <a:pt x="1819" y="327"/>
                  </a:lnTo>
                  <a:lnTo>
                    <a:pt x="1820" y="327"/>
                  </a:lnTo>
                  <a:lnTo>
                    <a:pt x="1821" y="328"/>
                  </a:lnTo>
                  <a:lnTo>
                    <a:pt x="1821" y="328"/>
                  </a:lnTo>
                  <a:lnTo>
                    <a:pt x="1822" y="328"/>
                  </a:lnTo>
                  <a:lnTo>
                    <a:pt x="1825" y="332"/>
                  </a:lnTo>
                  <a:lnTo>
                    <a:pt x="1826" y="332"/>
                  </a:lnTo>
                  <a:lnTo>
                    <a:pt x="1829" y="334"/>
                  </a:lnTo>
                  <a:lnTo>
                    <a:pt x="1831" y="335"/>
                  </a:lnTo>
                  <a:lnTo>
                    <a:pt x="1832" y="336"/>
                  </a:lnTo>
                  <a:lnTo>
                    <a:pt x="1837" y="338"/>
                  </a:lnTo>
                  <a:lnTo>
                    <a:pt x="1845" y="341"/>
                  </a:lnTo>
                  <a:lnTo>
                    <a:pt x="1848" y="343"/>
                  </a:lnTo>
                  <a:lnTo>
                    <a:pt x="1851" y="345"/>
                  </a:lnTo>
                  <a:lnTo>
                    <a:pt x="1853" y="345"/>
                  </a:lnTo>
                  <a:lnTo>
                    <a:pt x="1857" y="346"/>
                  </a:lnTo>
                  <a:lnTo>
                    <a:pt x="1860" y="347"/>
                  </a:lnTo>
                  <a:lnTo>
                    <a:pt x="1862" y="348"/>
                  </a:lnTo>
                  <a:lnTo>
                    <a:pt x="1867" y="348"/>
                  </a:lnTo>
                  <a:lnTo>
                    <a:pt x="1869" y="349"/>
                  </a:lnTo>
                  <a:lnTo>
                    <a:pt x="1875" y="352"/>
                  </a:lnTo>
                  <a:lnTo>
                    <a:pt x="1878" y="353"/>
                  </a:lnTo>
                  <a:lnTo>
                    <a:pt x="1884" y="355"/>
                  </a:lnTo>
                  <a:lnTo>
                    <a:pt x="1886" y="356"/>
                  </a:lnTo>
                  <a:lnTo>
                    <a:pt x="1894" y="358"/>
                  </a:lnTo>
                  <a:lnTo>
                    <a:pt x="1895" y="359"/>
                  </a:lnTo>
                  <a:lnTo>
                    <a:pt x="1895" y="359"/>
                  </a:lnTo>
                  <a:lnTo>
                    <a:pt x="1896" y="359"/>
                  </a:lnTo>
                  <a:lnTo>
                    <a:pt x="1896" y="360"/>
                  </a:lnTo>
                  <a:lnTo>
                    <a:pt x="1897" y="360"/>
                  </a:lnTo>
                  <a:lnTo>
                    <a:pt x="1897" y="360"/>
                  </a:lnTo>
                  <a:lnTo>
                    <a:pt x="1899" y="362"/>
                  </a:lnTo>
                  <a:lnTo>
                    <a:pt x="1899" y="362"/>
                  </a:lnTo>
                  <a:lnTo>
                    <a:pt x="1899" y="362"/>
                  </a:lnTo>
                  <a:lnTo>
                    <a:pt x="1899" y="363"/>
                  </a:lnTo>
                  <a:lnTo>
                    <a:pt x="1899" y="363"/>
                  </a:lnTo>
                  <a:lnTo>
                    <a:pt x="1899" y="364"/>
                  </a:lnTo>
                  <a:lnTo>
                    <a:pt x="1899" y="364"/>
                  </a:lnTo>
                  <a:lnTo>
                    <a:pt x="1900" y="364"/>
                  </a:lnTo>
                  <a:lnTo>
                    <a:pt x="1900" y="365"/>
                  </a:lnTo>
                  <a:lnTo>
                    <a:pt x="1900" y="365"/>
                  </a:lnTo>
                  <a:lnTo>
                    <a:pt x="1900" y="366"/>
                  </a:lnTo>
                  <a:lnTo>
                    <a:pt x="1901" y="366"/>
                  </a:lnTo>
                  <a:lnTo>
                    <a:pt x="1901" y="366"/>
                  </a:lnTo>
                  <a:lnTo>
                    <a:pt x="1902" y="366"/>
                  </a:lnTo>
                  <a:lnTo>
                    <a:pt x="1902" y="367"/>
                  </a:lnTo>
                  <a:lnTo>
                    <a:pt x="1902" y="367"/>
                  </a:lnTo>
                  <a:lnTo>
                    <a:pt x="1903" y="367"/>
                  </a:lnTo>
                  <a:lnTo>
                    <a:pt x="1903" y="367"/>
                  </a:lnTo>
                  <a:lnTo>
                    <a:pt x="1904" y="368"/>
                  </a:lnTo>
                  <a:lnTo>
                    <a:pt x="1904" y="368"/>
                  </a:lnTo>
                  <a:lnTo>
                    <a:pt x="1905" y="368"/>
                  </a:lnTo>
                  <a:lnTo>
                    <a:pt x="1905" y="368"/>
                  </a:lnTo>
                  <a:lnTo>
                    <a:pt x="1906" y="369"/>
                  </a:lnTo>
                  <a:lnTo>
                    <a:pt x="1906" y="369"/>
                  </a:lnTo>
                  <a:lnTo>
                    <a:pt x="1907" y="369"/>
                  </a:lnTo>
                  <a:lnTo>
                    <a:pt x="1907" y="369"/>
                  </a:lnTo>
                  <a:lnTo>
                    <a:pt x="1908" y="370"/>
                  </a:lnTo>
                  <a:lnTo>
                    <a:pt x="1908" y="370"/>
                  </a:lnTo>
                  <a:lnTo>
                    <a:pt x="1910" y="370"/>
                  </a:lnTo>
                  <a:lnTo>
                    <a:pt x="1910" y="371"/>
                  </a:lnTo>
                  <a:lnTo>
                    <a:pt x="1911" y="371"/>
                  </a:lnTo>
                  <a:lnTo>
                    <a:pt x="1911" y="371"/>
                  </a:lnTo>
                  <a:lnTo>
                    <a:pt x="1911" y="371"/>
                  </a:lnTo>
                  <a:lnTo>
                    <a:pt x="1912" y="371"/>
                  </a:lnTo>
                  <a:lnTo>
                    <a:pt x="1912" y="371"/>
                  </a:lnTo>
                  <a:lnTo>
                    <a:pt x="1912" y="371"/>
                  </a:lnTo>
                  <a:lnTo>
                    <a:pt x="1912" y="371"/>
                  </a:lnTo>
                  <a:lnTo>
                    <a:pt x="1913" y="371"/>
                  </a:lnTo>
                  <a:lnTo>
                    <a:pt x="1913" y="373"/>
                  </a:lnTo>
                  <a:lnTo>
                    <a:pt x="1914" y="373"/>
                  </a:lnTo>
                  <a:lnTo>
                    <a:pt x="1914" y="373"/>
                  </a:lnTo>
                  <a:lnTo>
                    <a:pt x="1915" y="373"/>
                  </a:lnTo>
                  <a:lnTo>
                    <a:pt x="1915" y="373"/>
                  </a:lnTo>
                  <a:lnTo>
                    <a:pt x="1916" y="374"/>
                  </a:lnTo>
                  <a:lnTo>
                    <a:pt x="1916" y="374"/>
                  </a:lnTo>
                  <a:lnTo>
                    <a:pt x="1917" y="374"/>
                  </a:lnTo>
                  <a:lnTo>
                    <a:pt x="1917" y="374"/>
                  </a:lnTo>
                  <a:lnTo>
                    <a:pt x="1917" y="375"/>
                  </a:lnTo>
                  <a:lnTo>
                    <a:pt x="1918" y="375"/>
                  </a:lnTo>
                  <a:lnTo>
                    <a:pt x="1918" y="375"/>
                  </a:lnTo>
                  <a:lnTo>
                    <a:pt x="1918" y="375"/>
                  </a:lnTo>
                  <a:lnTo>
                    <a:pt x="1919" y="375"/>
                  </a:lnTo>
                  <a:lnTo>
                    <a:pt x="1919" y="376"/>
                  </a:lnTo>
                  <a:lnTo>
                    <a:pt x="1919" y="376"/>
                  </a:lnTo>
                  <a:lnTo>
                    <a:pt x="1921" y="376"/>
                  </a:lnTo>
                  <a:lnTo>
                    <a:pt x="1921" y="376"/>
                  </a:lnTo>
                  <a:lnTo>
                    <a:pt x="1921" y="376"/>
                  </a:lnTo>
                  <a:lnTo>
                    <a:pt x="1922" y="377"/>
                  </a:lnTo>
                  <a:lnTo>
                    <a:pt x="1922" y="377"/>
                  </a:lnTo>
                  <a:lnTo>
                    <a:pt x="1923" y="377"/>
                  </a:lnTo>
                  <a:lnTo>
                    <a:pt x="1923" y="378"/>
                  </a:lnTo>
                  <a:lnTo>
                    <a:pt x="1923" y="378"/>
                  </a:lnTo>
                  <a:lnTo>
                    <a:pt x="1924" y="378"/>
                  </a:lnTo>
                  <a:lnTo>
                    <a:pt x="1924" y="378"/>
                  </a:lnTo>
                  <a:lnTo>
                    <a:pt x="1924" y="378"/>
                  </a:lnTo>
                  <a:lnTo>
                    <a:pt x="1925" y="379"/>
                  </a:lnTo>
                  <a:lnTo>
                    <a:pt x="1925" y="379"/>
                  </a:lnTo>
                  <a:lnTo>
                    <a:pt x="1925" y="379"/>
                  </a:lnTo>
                  <a:lnTo>
                    <a:pt x="1926" y="379"/>
                  </a:lnTo>
                  <a:lnTo>
                    <a:pt x="1926" y="380"/>
                  </a:lnTo>
                  <a:lnTo>
                    <a:pt x="1927" y="380"/>
                  </a:lnTo>
                  <a:lnTo>
                    <a:pt x="1927" y="380"/>
                  </a:lnTo>
                  <a:lnTo>
                    <a:pt x="1928" y="380"/>
                  </a:lnTo>
                  <a:lnTo>
                    <a:pt x="1928" y="381"/>
                  </a:lnTo>
                  <a:lnTo>
                    <a:pt x="1929" y="381"/>
                  </a:lnTo>
                  <a:lnTo>
                    <a:pt x="1929" y="381"/>
                  </a:lnTo>
                  <a:lnTo>
                    <a:pt x="1929" y="381"/>
                  </a:lnTo>
                  <a:lnTo>
                    <a:pt x="1931" y="383"/>
                  </a:lnTo>
                  <a:lnTo>
                    <a:pt x="1931" y="383"/>
                  </a:lnTo>
                  <a:lnTo>
                    <a:pt x="1931" y="383"/>
                  </a:lnTo>
                  <a:lnTo>
                    <a:pt x="1932" y="383"/>
                  </a:lnTo>
                  <a:lnTo>
                    <a:pt x="1932" y="384"/>
                  </a:lnTo>
                  <a:lnTo>
                    <a:pt x="1933" y="384"/>
                  </a:lnTo>
                  <a:lnTo>
                    <a:pt x="1933" y="384"/>
                  </a:lnTo>
                  <a:lnTo>
                    <a:pt x="1934" y="384"/>
                  </a:lnTo>
                  <a:lnTo>
                    <a:pt x="1934" y="385"/>
                  </a:lnTo>
                  <a:lnTo>
                    <a:pt x="1935" y="385"/>
                  </a:lnTo>
                  <a:lnTo>
                    <a:pt x="1935" y="385"/>
                  </a:lnTo>
                  <a:lnTo>
                    <a:pt x="1935" y="385"/>
                  </a:lnTo>
                  <a:lnTo>
                    <a:pt x="1936" y="385"/>
                  </a:lnTo>
                  <a:lnTo>
                    <a:pt x="1936" y="386"/>
                  </a:lnTo>
                  <a:lnTo>
                    <a:pt x="1937" y="386"/>
                  </a:lnTo>
                  <a:lnTo>
                    <a:pt x="1937" y="386"/>
                  </a:lnTo>
                  <a:lnTo>
                    <a:pt x="1938" y="387"/>
                  </a:lnTo>
                  <a:lnTo>
                    <a:pt x="1938" y="387"/>
                  </a:lnTo>
                  <a:lnTo>
                    <a:pt x="1938" y="387"/>
                  </a:lnTo>
                  <a:lnTo>
                    <a:pt x="1938" y="387"/>
                  </a:lnTo>
                  <a:lnTo>
                    <a:pt x="1938" y="388"/>
                  </a:lnTo>
                  <a:lnTo>
                    <a:pt x="1939" y="388"/>
                  </a:lnTo>
                  <a:lnTo>
                    <a:pt x="1939" y="388"/>
                  </a:lnTo>
                  <a:lnTo>
                    <a:pt x="1940" y="388"/>
                  </a:lnTo>
                  <a:lnTo>
                    <a:pt x="1940" y="389"/>
                  </a:lnTo>
                  <a:lnTo>
                    <a:pt x="1940" y="389"/>
                  </a:lnTo>
                  <a:lnTo>
                    <a:pt x="1940" y="389"/>
                  </a:lnTo>
                  <a:lnTo>
                    <a:pt x="1942" y="389"/>
                  </a:lnTo>
                  <a:lnTo>
                    <a:pt x="1942" y="389"/>
                  </a:lnTo>
                  <a:lnTo>
                    <a:pt x="1942" y="390"/>
                  </a:lnTo>
                  <a:lnTo>
                    <a:pt x="1943" y="390"/>
                  </a:lnTo>
                  <a:lnTo>
                    <a:pt x="1943" y="390"/>
                  </a:lnTo>
                  <a:lnTo>
                    <a:pt x="1944" y="390"/>
                  </a:lnTo>
                  <a:lnTo>
                    <a:pt x="1944" y="390"/>
                  </a:lnTo>
                  <a:lnTo>
                    <a:pt x="1945" y="390"/>
                  </a:lnTo>
                  <a:lnTo>
                    <a:pt x="1945" y="390"/>
                  </a:lnTo>
                  <a:lnTo>
                    <a:pt x="1946" y="391"/>
                  </a:lnTo>
                  <a:lnTo>
                    <a:pt x="1946" y="391"/>
                  </a:lnTo>
                  <a:lnTo>
                    <a:pt x="1947" y="391"/>
                  </a:lnTo>
                  <a:lnTo>
                    <a:pt x="1947" y="391"/>
                  </a:lnTo>
                  <a:lnTo>
                    <a:pt x="1948" y="391"/>
                  </a:lnTo>
                  <a:lnTo>
                    <a:pt x="1948" y="391"/>
                  </a:lnTo>
                  <a:lnTo>
                    <a:pt x="1948" y="392"/>
                  </a:lnTo>
                  <a:lnTo>
                    <a:pt x="1949" y="392"/>
                  </a:lnTo>
                  <a:lnTo>
                    <a:pt x="1949" y="391"/>
                  </a:lnTo>
                  <a:lnTo>
                    <a:pt x="1950" y="391"/>
                  </a:lnTo>
                  <a:lnTo>
                    <a:pt x="1950" y="392"/>
                  </a:lnTo>
                  <a:lnTo>
                    <a:pt x="1951" y="392"/>
                  </a:lnTo>
                  <a:lnTo>
                    <a:pt x="1951" y="392"/>
                  </a:lnTo>
                  <a:lnTo>
                    <a:pt x="1951" y="392"/>
                  </a:lnTo>
                  <a:lnTo>
                    <a:pt x="1951" y="392"/>
                  </a:lnTo>
                  <a:lnTo>
                    <a:pt x="1953" y="392"/>
                  </a:lnTo>
                  <a:lnTo>
                    <a:pt x="1953" y="392"/>
                  </a:lnTo>
                  <a:lnTo>
                    <a:pt x="1954" y="392"/>
                  </a:lnTo>
                  <a:lnTo>
                    <a:pt x="1954" y="392"/>
                  </a:lnTo>
                  <a:lnTo>
                    <a:pt x="1954" y="394"/>
                  </a:lnTo>
                  <a:lnTo>
                    <a:pt x="1955" y="394"/>
                  </a:lnTo>
                  <a:lnTo>
                    <a:pt x="1955" y="394"/>
                  </a:lnTo>
                  <a:lnTo>
                    <a:pt x="1956" y="394"/>
                  </a:lnTo>
                  <a:lnTo>
                    <a:pt x="1956" y="394"/>
                  </a:lnTo>
                  <a:lnTo>
                    <a:pt x="1957" y="394"/>
                  </a:lnTo>
                  <a:lnTo>
                    <a:pt x="1957" y="394"/>
                  </a:lnTo>
                  <a:lnTo>
                    <a:pt x="1957" y="394"/>
                  </a:lnTo>
                  <a:lnTo>
                    <a:pt x="1958" y="394"/>
                  </a:lnTo>
                  <a:lnTo>
                    <a:pt x="1958" y="394"/>
                  </a:lnTo>
                  <a:lnTo>
                    <a:pt x="1959" y="394"/>
                  </a:lnTo>
                  <a:lnTo>
                    <a:pt x="1959" y="395"/>
                  </a:lnTo>
                  <a:lnTo>
                    <a:pt x="1959" y="395"/>
                  </a:lnTo>
                  <a:lnTo>
                    <a:pt x="1960" y="395"/>
                  </a:lnTo>
                  <a:lnTo>
                    <a:pt x="1966" y="396"/>
                  </a:lnTo>
                  <a:lnTo>
                    <a:pt x="1966" y="396"/>
                  </a:lnTo>
                  <a:lnTo>
                    <a:pt x="1969" y="395"/>
                  </a:lnTo>
                  <a:lnTo>
                    <a:pt x="1975" y="396"/>
                  </a:lnTo>
                  <a:lnTo>
                    <a:pt x="1981" y="397"/>
                  </a:lnTo>
                  <a:lnTo>
                    <a:pt x="1985" y="398"/>
                  </a:lnTo>
                  <a:lnTo>
                    <a:pt x="1991" y="398"/>
                  </a:lnTo>
                  <a:lnTo>
                    <a:pt x="1999" y="399"/>
                  </a:lnTo>
                  <a:lnTo>
                    <a:pt x="2000" y="399"/>
                  </a:lnTo>
                  <a:lnTo>
                    <a:pt x="2001" y="399"/>
                  </a:lnTo>
                  <a:lnTo>
                    <a:pt x="2009" y="402"/>
                  </a:lnTo>
                  <a:lnTo>
                    <a:pt x="2013" y="405"/>
                  </a:lnTo>
                  <a:lnTo>
                    <a:pt x="2014" y="405"/>
                  </a:lnTo>
                  <a:lnTo>
                    <a:pt x="2020" y="408"/>
                  </a:lnTo>
                  <a:lnTo>
                    <a:pt x="2020" y="408"/>
                  </a:lnTo>
                  <a:lnTo>
                    <a:pt x="2023" y="409"/>
                  </a:lnTo>
                  <a:lnTo>
                    <a:pt x="2025" y="410"/>
                  </a:lnTo>
                  <a:lnTo>
                    <a:pt x="2025" y="410"/>
                  </a:lnTo>
                  <a:lnTo>
                    <a:pt x="2028" y="411"/>
                  </a:lnTo>
                  <a:lnTo>
                    <a:pt x="2031" y="413"/>
                  </a:lnTo>
                  <a:lnTo>
                    <a:pt x="2033" y="414"/>
                  </a:lnTo>
                  <a:lnTo>
                    <a:pt x="2041" y="420"/>
                  </a:lnTo>
                  <a:lnTo>
                    <a:pt x="2044" y="423"/>
                  </a:lnTo>
                  <a:lnTo>
                    <a:pt x="2044" y="424"/>
                  </a:lnTo>
                  <a:lnTo>
                    <a:pt x="2047" y="426"/>
                  </a:lnTo>
                  <a:lnTo>
                    <a:pt x="2048" y="427"/>
                  </a:lnTo>
                  <a:lnTo>
                    <a:pt x="2053" y="430"/>
                  </a:lnTo>
                  <a:lnTo>
                    <a:pt x="2055" y="431"/>
                  </a:lnTo>
                  <a:lnTo>
                    <a:pt x="2057" y="434"/>
                  </a:lnTo>
                  <a:lnTo>
                    <a:pt x="2060" y="438"/>
                  </a:lnTo>
                  <a:lnTo>
                    <a:pt x="2061" y="439"/>
                  </a:lnTo>
                  <a:lnTo>
                    <a:pt x="2061" y="439"/>
                  </a:lnTo>
                  <a:lnTo>
                    <a:pt x="2061" y="439"/>
                  </a:lnTo>
                  <a:lnTo>
                    <a:pt x="2061" y="440"/>
                  </a:lnTo>
                  <a:lnTo>
                    <a:pt x="2062" y="440"/>
                  </a:lnTo>
                  <a:lnTo>
                    <a:pt x="2062" y="440"/>
                  </a:lnTo>
                  <a:lnTo>
                    <a:pt x="2062" y="440"/>
                  </a:lnTo>
                  <a:lnTo>
                    <a:pt x="2062" y="441"/>
                  </a:lnTo>
                  <a:lnTo>
                    <a:pt x="2063" y="441"/>
                  </a:lnTo>
                  <a:lnTo>
                    <a:pt x="2063" y="442"/>
                  </a:lnTo>
                  <a:lnTo>
                    <a:pt x="2064" y="442"/>
                  </a:lnTo>
                  <a:lnTo>
                    <a:pt x="2064" y="442"/>
                  </a:lnTo>
                  <a:lnTo>
                    <a:pt x="2065" y="442"/>
                  </a:lnTo>
                  <a:lnTo>
                    <a:pt x="2065" y="443"/>
                  </a:lnTo>
                  <a:lnTo>
                    <a:pt x="2065" y="443"/>
                  </a:lnTo>
                  <a:lnTo>
                    <a:pt x="2065" y="444"/>
                  </a:lnTo>
                  <a:lnTo>
                    <a:pt x="2066" y="444"/>
                  </a:lnTo>
                  <a:lnTo>
                    <a:pt x="2066" y="445"/>
                  </a:lnTo>
                  <a:lnTo>
                    <a:pt x="2066" y="445"/>
                  </a:lnTo>
                  <a:lnTo>
                    <a:pt x="2066" y="445"/>
                  </a:lnTo>
                  <a:lnTo>
                    <a:pt x="2067" y="446"/>
                  </a:lnTo>
                  <a:lnTo>
                    <a:pt x="2067" y="446"/>
                  </a:lnTo>
                  <a:lnTo>
                    <a:pt x="2067" y="448"/>
                  </a:lnTo>
                  <a:lnTo>
                    <a:pt x="2067" y="448"/>
                  </a:lnTo>
                  <a:lnTo>
                    <a:pt x="2067" y="448"/>
                  </a:lnTo>
                  <a:lnTo>
                    <a:pt x="2068" y="449"/>
                  </a:lnTo>
                  <a:lnTo>
                    <a:pt x="2068" y="449"/>
                  </a:lnTo>
                  <a:lnTo>
                    <a:pt x="2068" y="449"/>
                  </a:lnTo>
                  <a:lnTo>
                    <a:pt x="2068" y="450"/>
                  </a:lnTo>
                  <a:lnTo>
                    <a:pt x="2068" y="450"/>
                  </a:lnTo>
                  <a:lnTo>
                    <a:pt x="2068" y="451"/>
                  </a:lnTo>
                  <a:lnTo>
                    <a:pt x="2069" y="451"/>
                  </a:lnTo>
                  <a:lnTo>
                    <a:pt x="2069" y="451"/>
                  </a:lnTo>
                  <a:lnTo>
                    <a:pt x="2069" y="451"/>
                  </a:lnTo>
                  <a:lnTo>
                    <a:pt x="2069" y="452"/>
                  </a:lnTo>
                  <a:lnTo>
                    <a:pt x="2071" y="452"/>
                  </a:lnTo>
                  <a:lnTo>
                    <a:pt x="2071" y="452"/>
                  </a:lnTo>
                  <a:lnTo>
                    <a:pt x="2071" y="453"/>
                  </a:lnTo>
                  <a:lnTo>
                    <a:pt x="2072" y="453"/>
                  </a:lnTo>
                  <a:lnTo>
                    <a:pt x="2072" y="454"/>
                  </a:lnTo>
                  <a:lnTo>
                    <a:pt x="2073" y="454"/>
                  </a:lnTo>
                  <a:lnTo>
                    <a:pt x="2073" y="455"/>
                  </a:lnTo>
                  <a:lnTo>
                    <a:pt x="2073" y="455"/>
                  </a:lnTo>
                  <a:lnTo>
                    <a:pt x="2074" y="455"/>
                  </a:lnTo>
                  <a:lnTo>
                    <a:pt x="2074" y="455"/>
                  </a:lnTo>
                  <a:lnTo>
                    <a:pt x="2074" y="456"/>
                  </a:lnTo>
                  <a:lnTo>
                    <a:pt x="2075" y="456"/>
                  </a:lnTo>
                  <a:lnTo>
                    <a:pt x="2075" y="456"/>
                  </a:lnTo>
                  <a:lnTo>
                    <a:pt x="2075" y="457"/>
                  </a:lnTo>
                  <a:lnTo>
                    <a:pt x="2076" y="457"/>
                  </a:lnTo>
                  <a:lnTo>
                    <a:pt x="2076" y="457"/>
                  </a:lnTo>
                  <a:lnTo>
                    <a:pt x="2076" y="457"/>
                  </a:lnTo>
                  <a:lnTo>
                    <a:pt x="2077" y="459"/>
                  </a:lnTo>
                  <a:lnTo>
                    <a:pt x="2077" y="459"/>
                  </a:lnTo>
                  <a:lnTo>
                    <a:pt x="2078" y="460"/>
                  </a:lnTo>
                  <a:lnTo>
                    <a:pt x="2078" y="460"/>
                  </a:lnTo>
                  <a:lnTo>
                    <a:pt x="2079" y="460"/>
                  </a:lnTo>
                  <a:lnTo>
                    <a:pt x="2079" y="461"/>
                  </a:lnTo>
                  <a:lnTo>
                    <a:pt x="2079" y="461"/>
                  </a:lnTo>
                  <a:lnTo>
                    <a:pt x="2079" y="461"/>
                  </a:lnTo>
                  <a:lnTo>
                    <a:pt x="2080" y="461"/>
                  </a:lnTo>
                  <a:lnTo>
                    <a:pt x="2080" y="462"/>
                  </a:lnTo>
                  <a:lnTo>
                    <a:pt x="2082" y="462"/>
                  </a:lnTo>
                  <a:lnTo>
                    <a:pt x="2082" y="462"/>
                  </a:lnTo>
                  <a:lnTo>
                    <a:pt x="2082" y="462"/>
                  </a:lnTo>
                  <a:lnTo>
                    <a:pt x="2082" y="463"/>
                  </a:lnTo>
                  <a:lnTo>
                    <a:pt x="2083" y="463"/>
                  </a:lnTo>
                  <a:lnTo>
                    <a:pt x="2083" y="463"/>
                  </a:lnTo>
                  <a:lnTo>
                    <a:pt x="2083" y="464"/>
                  </a:lnTo>
                  <a:lnTo>
                    <a:pt x="2084" y="464"/>
                  </a:lnTo>
                  <a:lnTo>
                    <a:pt x="2084" y="465"/>
                  </a:lnTo>
                  <a:lnTo>
                    <a:pt x="2084" y="465"/>
                  </a:lnTo>
                  <a:lnTo>
                    <a:pt x="2084" y="465"/>
                  </a:lnTo>
                  <a:lnTo>
                    <a:pt x="2084" y="465"/>
                  </a:lnTo>
                  <a:lnTo>
                    <a:pt x="2085" y="465"/>
                  </a:lnTo>
                  <a:lnTo>
                    <a:pt x="2085" y="466"/>
                  </a:lnTo>
                  <a:lnTo>
                    <a:pt x="2085" y="466"/>
                  </a:lnTo>
                  <a:lnTo>
                    <a:pt x="2086" y="466"/>
                  </a:lnTo>
                  <a:lnTo>
                    <a:pt x="2086" y="467"/>
                  </a:lnTo>
                  <a:lnTo>
                    <a:pt x="2087" y="467"/>
                  </a:lnTo>
                  <a:lnTo>
                    <a:pt x="2087" y="468"/>
                  </a:lnTo>
                  <a:lnTo>
                    <a:pt x="2088" y="468"/>
                  </a:lnTo>
                  <a:lnTo>
                    <a:pt x="2088" y="468"/>
                  </a:lnTo>
                  <a:lnTo>
                    <a:pt x="2088" y="468"/>
                  </a:lnTo>
                  <a:lnTo>
                    <a:pt x="2088" y="470"/>
                  </a:lnTo>
                  <a:lnTo>
                    <a:pt x="2089" y="470"/>
                  </a:lnTo>
                  <a:lnTo>
                    <a:pt x="2089" y="470"/>
                  </a:lnTo>
                  <a:lnTo>
                    <a:pt x="2090" y="471"/>
                  </a:lnTo>
                  <a:lnTo>
                    <a:pt x="2090" y="471"/>
                  </a:lnTo>
                  <a:lnTo>
                    <a:pt x="2090" y="471"/>
                  </a:lnTo>
                  <a:lnTo>
                    <a:pt x="2091" y="472"/>
                  </a:lnTo>
                  <a:lnTo>
                    <a:pt x="2091" y="472"/>
                  </a:lnTo>
                  <a:lnTo>
                    <a:pt x="2091" y="472"/>
                  </a:lnTo>
                  <a:lnTo>
                    <a:pt x="2093" y="472"/>
                  </a:lnTo>
                  <a:lnTo>
                    <a:pt x="2093" y="473"/>
                  </a:lnTo>
                  <a:lnTo>
                    <a:pt x="2093" y="473"/>
                  </a:lnTo>
                  <a:lnTo>
                    <a:pt x="2094" y="473"/>
                  </a:lnTo>
                  <a:lnTo>
                    <a:pt x="2094" y="473"/>
                  </a:lnTo>
                  <a:lnTo>
                    <a:pt x="2095" y="474"/>
                  </a:lnTo>
                  <a:lnTo>
                    <a:pt x="2095" y="474"/>
                  </a:lnTo>
                  <a:lnTo>
                    <a:pt x="2096" y="474"/>
                  </a:lnTo>
                  <a:lnTo>
                    <a:pt x="2096" y="475"/>
                  </a:lnTo>
                  <a:lnTo>
                    <a:pt x="2096" y="475"/>
                  </a:lnTo>
                  <a:lnTo>
                    <a:pt x="2096" y="475"/>
                  </a:lnTo>
                  <a:lnTo>
                    <a:pt x="2097" y="475"/>
                  </a:lnTo>
                  <a:lnTo>
                    <a:pt x="2097" y="476"/>
                  </a:lnTo>
                  <a:lnTo>
                    <a:pt x="2097" y="476"/>
                  </a:lnTo>
                  <a:lnTo>
                    <a:pt x="2097" y="476"/>
                  </a:lnTo>
                  <a:lnTo>
                    <a:pt x="2097" y="476"/>
                  </a:lnTo>
                  <a:lnTo>
                    <a:pt x="2097" y="477"/>
                  </a:lnTo>
                  <a:lnTo>
                    <a:pt x="2098" y="477"/>
                  </a:lnTo>
                  <a:lnTo>
                    <a:pt x="2098" y="477"/>
                  </a:lnTo>
                  <a:lnTo>
                    <a:pt x="2098" y="477"/>
                  </a:lnTo>
                  <a:lnTo>
                    <a:pt x="2098" y="478"/>
                  </a:lnTo>
                  <a:lnTo>
                    <a:pt x="2099" y="478"/>
                  </a:lnTo>
                  <a:lnTo>
                    <a:pt x="2099" y="478"/>
                  </a:lnTo>
                  <a:lnTo>
                    <a:pt x="2099" y="478"/>
                  </a:lnTo>
                  <a:lnTo>
                    <a:pt x="2100" y="478"/>
                  </a:lnTo>
                  <a:lnTo>
                    <a:pt x="2100" y="480"/>
                  </a:lnTo>
                  <a:lnTo>
                    <a:pt x="2100" y="480"/>
                  </a:lnTo>
                  <a:lnTo>
                    <a:pt x="2100" y="480"/>
                  </a:lnTo>
                  <a:lnTo>
                    <a:pt x="2101" y="480"/>
                  </a:lnTo>
                  <a:lnTo>
                    <a:pt x="2103" y="481"/>
                  </a:lnTo>
                  <a:lnTo>
                    <a:pt x="2103" y="481"/>
                  </a:lnTo>
                  <a:lnTo>
                    <a:pt x="2104" y="481"/>
                  </a:lnTo>
                  <a:lnTo>
                    <a:pt x="2104" y="482"/>
                  </a:lnTo>
                  <a:lnTo>
                    <a:pt x="2104" y="482"/>
                  </a:lnTo>
                  <a:lnTo>
                    <a:pt x="2104" y="482"/>
                  </a:lnTo>
                  <a:lnTo>
                    <a:pt x="2105" y="482"/>
                  </a:lnTo>
                  <a:lnTo>
                    <a:pt x="2105" y="483"/>
                  </a:lnTo>
                  <a:lnTo>
                    <a:pt x="2105" y="483"/>
                  </a:lnTo>
                  <a:lnTo>
                    <a:pt x="2105" y="483"/>
                  </a:lnTo>
                  <a:lnTo>
                    <a:pt x="2106" y="483"/>
                  </a:lnTo>
                  <a:lnTo>
                    <a:pt x="2106" y="484"/>
                  </a:lnTo>
                  <a:lnTo>
                    <a:pt x="2106" y="484"/>
                  </a:lnTo>
                  <a:lnTo>
                    <a:pt x="2106" y="484"/>
                  </a:lnTo>
                  <a:lnTo>
                    <a:pt x="2107" y="485"/>
                  </a:lnTo>
                  <a:lnTo>
                    <a:pt x="2107" y="485"/>
                  </a:lnTo>
                  <a:lnTo>
                    <a:pt x="2107" y="485"/>
                  </a:lnTo>
                  <a:lnTo>
                    <a:pt x="2107" y="486"/>
                  </a:lnTo>
                  <a:lnTo>
                    <a:pt x="2108" y="486"/>
                  </a:lnTo>
                  <a:lnTo>
                    <a:pt x="2108" y="487"/>
                  </a:lnTo>
                  <a:lnTo>
                    <a:pt x="2109" y="487"/>
                  </a:lnTo>
                  <a:lnTo>
                    <a:pt x="2109" y="488"/>
                  </a:lnTo>
                  <a:lnTo>
                    <a:pt x="2109" y="488"/>
                  </a:lnTo>
                  <a:lnTo>
                    <a:pt x="2109" y="488"/>
                  </a:lnTo>
                  <a:lnTo>
                    <a:pt x="2110" y="488"/>
                  </a:lnTo>
                  <a:lnTo>
                    <a:pt x="2110" y="489"/>
                  </a:lnTo>
                  <a:lnTo>
                    <a:pt x="2110" y="489"/>
                  </a:lnTo>
                  <a:lnTo>
                    <a:pt x="2110" y="489"/>
                  </a:lnTo>
                  <a:lnTo>
                    <a:pt x="2111" y="491"/>
                  </a:lnTo>
                  <a:lnTo>
                    <a:pt x="2111" y="491"/>
                  </a:lnTo>
                  <a:lnTo>
                    <a:pt x="2111" y="491"/>
                  </a:lnTo>
                  <a:lnTo>
                    <a:pt x="2112" y="492"/>
                  </a:lnTo>
                  <a:lnTo>
                    <a:pt x="2112" y="492"/>
                  </a:lnTo>
                  <a:lnTo>
                    <a:pt x="2114" y="492"/>
                  </a:lnTo>
                  <a:lnTo>
                    <a:pt x="2114" y="492"/>
                  </a:lnTo>
                  <a:lnTo>
                    <a:pt x="2114" y="492"/>
                  </a:lnTo>
                  <a:lnTo>
                    <a:pt x="2115" y="492"/>
                  </a:lnTo>
                  <a:lnTo>
                    <a:pt x="2115" y="493"/>
                  </a:lnTo>
                  <a:lnTo>
                    <a:pt x="2116" y="493"/>
                  </a:lnTo>
                  <a:lnTo>
                    <a:pt x="2116" y="493"/>
                  </a:lnTo>
                  <a:lnTo>
                    <a:pt x="2117" y="493"/>
                  </a:lnTo>
                  <a:lnTo>
                    <a:pt x="2117" y="494"/>
                  </a:lnTo>
                  <a:lnTo>
                    <a:pt x="2117" y="494"/>
                  </a:lnTo>
                  <a:lnTo>
                    <a:pt x="2118" y="494"/>
                  </a:lnTo>
                  <a:lnTo>
                    <a:pt x="2118" y="494"/>
                  </a:lnTo>
                  <a:lnTo>
                    <a:pt x="2118" y="494"/>
                  </a:lnTo>
                  <a:lnTo>
                    <a:pt x="2119" y="494"/>
                  </a:lnTo>
                  <a:lnTo>
                    <a:pt x="2119" y="495"/>
                  </a:lnTo>
                  <a:lnTo>
                    <a:pt x="2120" y="495"/>
                  </a:lnTo>
                  <a:lnTo>
                    <a:pt x="2120" y="495"/>
                  </a:lnTo>
                  <a:lnTo>
                    <a:pt x="2120" y="496"/>
                  </a:lnTo>
                  <a:lnTo>
                    <a:pt x="2121" y="497"/>
                  </a:lnTo>
                  <a:lnTo>
                    <a:pt x="2121" y="497"/>
                  </a:lnTo>
                  <a:lnTo>
                    <a:pt x="2122" y="497"/>
                  </a:lnTo>
                  <a:lnTo>
                    <a:pt x="2122" y="498"/>
                  </a:lnTo>
                  <a:lnTo>
                    <a:pt x="2122" y="498"/>
                  </a:lnTo>
                  <a:lnTo>
                    <a:pt x="2123" y="498"/>
                  </a:lnTo>
                  <a:lnTo>
                    <a:pt x="2123" y="499"/>
                  </a:lnTo>
                  <a:lnTo>
                    <a:pt x="2123" y="499"/>
                  </a:lnTo>
                  <a:lnTo>
                    <a:pt x="2123" y="499"/>
                  </a:lnTo>
                  <a:lnTo>
                    <a:pt x="2125" y="499"/>
                  </a:lnTo>
                  <a:lnTo>
                    <a:pt x="2125" y="500"/>
                  </a:lnTo>
                  <a:lnTo>
                    <a:pt x="2125" y="500"/>
                  </a:lnTo>
                  <a:lnTo>
                    <a:pt x="2126" y="500"/>
                  </a:lnTo>
                  <a:lnTo>
                    <a:pt x="2126" y="500"/>
                  </a:lnTo>
                  <a:lnTo>
                    <a:pt x="2126" y="502"/>
                  </a:lnTo>
                  <a:lnTo>
                    <a:pt x="2127" y="502"/>
                  </a:lnTo>
                  <a:lnTo>
                    <a:pt x="2127" y="502"/>
                  </a:lnTo>
                  <a:lnTo>
                    <a:pt x="2127" y="502"/>
                  </a:lnTo>
                  <a:lnTo>
                    <a:pt x="2128" y="502"/>
                  </a:lnTo>
                  <a:lnTo>
                    <a:pt x="2128" y="503"/>
                  </a:lnTo>
                  <a:lnTo>
                    <a:pt x="2128" y="503"/>
                  </a:lnTo>
                  <a:lnTo>
                    <a:pt x="2129" y="503"/>
                  </a:lnTo>
                  <a:lnTo>
                    <a:pt x="2129" y="503"/>
                  </a:lnTo>
                  <a:lnTo>
                    <a:pt x="2129" y="504"/>
                  </a:lnTo>
                  <a:lnTo>
                    <a:pt x="2130" y="504"/>
                  </a:lnTo>
                  <a:lnTo>
                    <a:pt x="2130" y="504"/>
                  </a:lnTo>
                  <a:lnTo>
                    <a:pt x="2130" y="504"/>
                  </a:lnTo>
                  <a:lnTo>
                    <a:pt x="2131" y="505"/>
                  </a:lnTo>
                  <a:lnTo>
                    <a:pt x="2131" y="505"/>
                  </a:lnTo>
                  <a:lnTo>
                    <a:pt x="2132" y="505"/>
                  </a:lnTo>
                  <a:lnTo>
                    <a:pt x="2132" y="505"/>
                  </a:lnTo>
                  <a:lnTo>
                    <a:pt x="2132" y="505"/>
                  </a:lnTo>
                  <a:lnTo>
                    <a:pt x="2133" y="506"/>
                  </a:lnTo>
                  <a:lnTo>
                    <a:pt x="2133" y="506"/>
                  </a:lnTo>
                  <a:lnTo>
                    <a:pt x="2134" y="506"/>
                  </a:lnTo>
                  <a:lnTo>
                    <a:pt x="2134" y="506"/>
                  </a:lnTo>
                  <a:lnTo>
                    <a:pt x="2134" y="507"/>
                  </a:lnTo>
                  <a:lnTo>
                    <a:pt x="2136" y="507"/>
                  </a:lnTo>
                  <a:lnTo>
                    <a:pt x="2136" y="507"/>
                  </a:lnTo>
                  <a:lnTo>
                    <a:pt x="2137" y="508"/>
                  </a:lnTo>
                  <a:lnTo>
                    <a:pt x="2137" y="508"/>
                  </a:lnTo>
                  <a:lnTo>
                    <a:pt x="2137" y="508"/>
                  </a:lnTo>
                  <a:lnTo>
                    <a:pt x="2137" y="508"/>
                  </a:lnTo>
                  <a:lnTo>
                    <a:pt x="2138" y="509"/>
                  </a:lnTo>
                  <a:lnTo>
                    <a:pt x="2138" y="509"/>
                  </a:lnTo>
                  <a:lnTo>
                    <a:pt x="2138" y="509"/>
                  </a:lnTo>
                  <a:lnTo>
                    <a:pt x="2139" y="509"/>
                  </a:lnTo>
                  <a:lnTo>
                    <a:pt x="2139" y="510"/>
                  </a:lnTo>
                  <a:lnTo>
                    <a:pt x="2140" y="510"/>
                  </a:lnTo>
                  <a:lnTo>
                    <a:pt x="2140" y="510"/>
                  </a:lnTo>
                  <a:lnTo>
                    <a:pt x="2141" y="511"/>
                  </a:lnTo>
                  <a:lnTo>
                    <a:pt x="2141" y="511"/>
                  </a:lnTo>
                  <a:lnTo>
                    <a:pt x="2142" y="511"/>
                  </a:lnTo>
                  <a:lnTo>
                    <a:pt x="2142" y="511"/>
                  </a:lnTo>
                  <a:lnTo>
                    <a:pt x="2142" y="513"/>
                  </a:lnTo>
                  <a:lnTo>
                    <a:pt x="2143" y="513"/>
                  </a:lnTo>
                  <a:lnTo>
                    <a:pt x="2143" y="513"/>
                  </a:lnTo>
                  <a:lnTo>
                    <a:pt x="2144" y="513"/>
                  </a:lnTo>
                  <a:lnTo>
                    <a:pt x="2144" y="513"/>
                  </a:lnTo>
                  <a:lnTo>
                    <a:pt x="2146" y="514"/>
                  </a:lnTo>
                  <a:lnTo>
                    <a:pt x="2150" y="516"/>
                  </a:lnTo>
                  <a:lnTo>
                    <a:pt x="2154" y="519"/>
                  </a:lnTo>
                  <a:lnTo>
                    <a:pt x="2155" y="520"/>
                  </a:lnTo>
                  <a:lnTo>
                    <a:pt x="2159" y="523"/>
                  </a:lnTo>
                  <a:lnTo>
                    <a:pt x="2162" y="526"/>
                  </a:lnTo>
                  <a:lnTo>
                    <a:pt x="2164" y="530"/>
                  </a:lnTo>
                  <a:lnTo>
                    <a:pt x="2165" y="530"/>
                  </a:lnTo>
                  <a:lnTo>
                    <a:pt x="2168" y="535"/>
                  </a:lnTo>
                  <a:lnTo>
                    <a:pt x="2171" y="540"/>
                  </a:lnTo>
                  <a:lnTo>
                    <a:pt x="2172" y="546"/>
                  </a:lnTo>
                  <a:lnTo>
                    <a:pt x="2172" y="552"/>
                  </a:lnTo>
                  <a:lnTo>
                    <a:pt x="2171" y="557"/>
                  </a:lnTo>
                  <a:lnTo>
                    <a:pt x="2170" y="562"/>
                  </a:lnTo>
                  <a:lnTo>
                    <a:pt x="2169" y="564"/>
                  </a:lnTo>
                  <a:lnTo>
                    <a:pt x="2166" y="570"/>
                  </a:lnTo>
                  <a:lnTo>
                    <a:pt x="2165" y="571"/>
                  </a:lnTo>
                  <a:lnTo>
                    <a:pt x="2164" y="572"/>
                  </a:lnTo>
                  <a:lnTo>
                    <a:pt x="2164" y="574"/>
                  </a:lnTo>
                  <a:lnTo>
                    <a:pt x="2162" y="578"/>
                  </a:lnTo>
                  <a:lnTo>
                    <a:pt x="2160" y="580"/>
                  </a:lnTo>
                  <a:lnTo>
                    <a:pt x="2159" y="581"/>
                  </a:lnTo>
                  <a:lnTo>
                    <a:pt x="2158" y="582"/>
                  </a:lnTo>
                  <a:lnTo>
                    <a:pt x="2157" y="583"/>
                  </a:lnTo>
                  <a:lnTo>
                    <a:pt x="2155" y="584"/>
                  </a:lnTo>
                  <a:lnTo>
                    <a:pt x="2154" y="585"/>
                  </a:lnTo>
                  <a:lnTo>
                    <a:pt x="2148" y="590"/>
                  </a:lnTo>
                  <a:lnTo>
                    <a:pt x="2148" y="591"/>
                  </a:lnTo>
                  <a:lnTo>
                    <a:pt x="2146" y="592"/>
                  </a:lnTo>
                  <a:lnTo>
                    <a:pt x="2144" y="593"/>
                  </a:lnTo>
                  <a:lnTo>
                    <a:pt x="2136" y="601"/>
                  </a:lnTo>
                  <a:lnTo>
                    <a:pt x="2134" y="602"/>
                  </a:lnTo>
                  <a:lnTo>
                    <a:pt x="2132" y="604"/>
                  </a:lnTo>
                  <a:lnTo>
                    <a:pt x="2129" y="606"/>
                  </a:lnTo>
                  <a:lnTo>
                    <a:pt x="2128" y="607"/>
                  </a:lnTo>
                  <a:lnTo>
                    <a:pt x="2123" y="611"/>
                  </a:lnTo>
                  <a:lnTo>
                    <a:pt x="2122" y="612"/>
                  </a:lnTo>
                  <a:lnTo>
                    <a:pt x="2120" y="614"/>
                  </a:lnTo>
                  <a:lnTo>
                    <a:pt x="2119" y="615"/>
                  </a:lnTo>
                  <a:lnTo>
                    <a:pt x="2118" y="616"/>
                  </a:lnTo>
                  <a:lnTo>
                    <a:pt x="2118" y="617"/>
                  </a:lnTo>
                  <a:lnTo>
                    <a:pt x="2118" y="617"/>
                  </a:lnTo>
                  <a:lnTo>
                    <a:pt x="2117" y="617"/>
                  </a:lnTo>
                  <a:lnTo>
                    <a:pt x="2117" y="618"/>
                  </a:lnTo>
                  <a:lnTo>
                    <a:pt x="2117" y="618"/>
                  </a:lnTo>
                  <a:lnTo>
                    <a:pt x="2117" y="618"/>
                  </a:lnTo>
                  <a:lnTo>
                    <a:pt x="2116" y="620"/>
                  </a:lnTo>
                  <a:lnTo>
                    <a:pt x="2116" y="620"/>
                  </a:lnTo>
                  <a:lnTo>
                    <a:pt x="2115" y="621"/>
                  </a:lnTo>
                  <a:lnTo>
                    <a:pt x="2115" y="621"/>
                  </a:lnTo>
                  <a:lnTo>
                    <a:pt x="2115" y="621"/>
                  </a:lnTo>
                  <a:lnTo>
                    <a:pt x="2115" y="622"/>
                  </a:lnTo>
                  <a:lnTo>
                    <a:pt x="2114" y="622"/>
                  </a:lnTo>
                  <a:lnTo>
                    <a:pt x="2114" y="622"/>
                  </a:lnTo>
                  <a:lnTo>
                    <a:pt x="2114" y="623"/>
                  </a:lnTo>
                  <a:lnTo>
                    <a:pt x="2112" y="623"/>
                  </a:lnTo>
                  <a:lnTo>
                    <a:pt x="2112" y="624"/>
                  </a:lnTo>
                  <a:lnTo>
                    <a:pt x="2112" y="624"/>
                  </a:lnTo>
                  <a:lnTo>
                    <a:pt x="2111" y="624"/>
                  </a:lnTo>
                  <a:lnTo>
                    <a:pt x="2111" y="625"/>
                  </a:lnTo>
                  <a:lnTo>
                    <a:pt x="2111" y="625"/>
                  </a:lnTo>
                  <a:lnTo>
                    <a:pt x="2110" y="625"/>
                  </a:lnTo>
                  <a:lnTo>
                    <a:pt x="2110" y="626"/>
                  </a:lnTo>
                  <a:lnTo>
                    <a:pt x="2110" y="626"/>
                  </a:lnTo>
                  <a:lnTo>
                    <a:pt x="2110" y="626"/>
                  </a:lnTo>
                  <a:lnTo>
                    <a:pt x="2110" y="626"/>
                  </a:lnTo>
                  <a:lnTo>
                    <a:pt x="2110" y="627"/>
                  </a:lnTo>
                  <a:lnTo>
                    <a:pt x="2109" y="627"/>
                  </a:lnTo>
                  <a:lnTo>
                    <a:pt x="2109" y="627"/>
                  </a:lnTo>
                  <a:lnTo>
                    <a:pt x="2109" y="627"/>
                  </a:lnTo>
                  <a:lnTo>
                    <a:pt x="2109" y="628"/>
                  </a:lnTo>
                  <a:lnTo>
                    <a:pt x="2108" y="628"/>
                  </a:lnTo>
                  <a:lnTo>
                    <a:pt x="2108" y="629"/>
                  </a:lnTo>
                  <a:lnTo>
                    <a:pt x="2107" y="629"/>
                  </a:lnTo>
                  <a:lnTo>
                    <a:pt x="2107" y="629"/>
                  </a:lnTo>
                  <a:lnTo>
                    <a:pt x="2107" y="631"/>
                  </a:lnTo>
                  <a:lnTo>
                    <a:pt x="2106" y="631"/>
                  </a:lnTo>
                  <a:lnTo>
                    <a:pt x="2106" y="632"/>
                  </a:lnTo>
                  <a:lnTo>
                    <a:pt x="2106" y="632"/>
                  </a:lnTo>
                  <a:lnTo>
                    <a:pt x="2106" y="632"/>
                  </a:lnTo>
                  <a:lnTo>
                    <a:pt x="2105" y="633"/>
                  </a:lnTo>
                  <a:lnTo>
                    <a:pt x="2105" y="633"/>
                  </a:lnTo>
                  <a:lnTo>
                    <a:pt x="2105" y="633"/>
                  </a:lnTo>
                  <a:lnTo>
                    <a:pt x="2105" y="634"/>
                  </a:lnTo>
                  <a:lnTo>
                    <a:pt x="2104" y="634"/>
                  </a:lnTo>
                  <a:lnTo>
                    <a:pt x="2104" y="635"/>
                  </a:lnTo>
                  <a:lnTo>
                    <a:pt x="2104" y="635"/>
                  </a:lnTo>
                  <a:lnTo>
                    <a:pt x="2104" y="635"/>
                  </a:lnTo>
                  <a:lnTo>
                    <a:pt x="2104" y="636"/>
                  </a:lnTo>
                  <a:lnTo>
                    <a:pt x="2103" y="636"/>
                  </a:lnTo>
                  <a:lnTo>
                    <a:pt x="2103" y="637"/>
                  </a:lnTo>
                  <a:lnTo>
                    <a:pt x="2103" y="637"/>
                  </a:lnTo>
                  <a:lnTo>
                    <a:pt x="2103" y="637"/>
                  </a:lnTo>
                  <a:lnTo>
                    <a:pt x="2103" y="638"/>
                  </a:lnTo>
                  <a:lnTo>
                    <a:pt x="2103" y="638"/>
                  </a:lnTo>
                  <a:lnTo>
                    <a:pt x="2101" y="638"/>
                  </a:lnTo>
                  <a:lnTo>
                    <a:pt x="2101" y="639"/>
                  </a:lnTo>
                  <a:lnTo>
                    <a:pt x="2101" y="639"/>
                  </a:lnTo>
                  <a:lnTo>
                    <a:pt x="2101" y="640"/>
                  </a:lnTo>
                  <a:lnTo>
                    <a:pt x="2101" y="640"/>
                  </a:lnTo>
                  <a:lnTo>
                    <a:pt x="2101" y="642"/>
                  </a:lnTo>
                  <a:lnTo>
                    <a:pt x="2101" y="642"/>
                  </a:lnTo>
                  <a:lnTo>
                    <a:pt x="2100" y="642"/>
                  </a:lnTo>
                  <a:lnTo>
                    <a:pt x="2100" y="643"/>
                  </a:lnTo>
                  <a:lnTo>
                    <a:pt x="2100" y="643"/>
                  </a:lnTo>
                  <a:lnTo>
                    <a:pt x="2100" y="644"/>
                  </a:lnTo>
                  <a:lnTo>
                    <a:pt x="2100" y="644"/>
                  </a:lnTo>
                  <a:lnTo>
                    <a:pt x="2100" y="645"/>
                  </a:lnTo>
                  <a:lnTo>
                    <a:pt x="2100" y="645"/>
                  </a:lnTo>
                  <a:lnTo>
                    <a:pt x="2099" y="646"/>
                  </a:lnTo>
                  <a:lnTo>
                    <a:pt x="2098" y="647"/>
                  </a:lnTo>
                  <a:lnTo>
                    <a:pt x="2098" y="647"/>
                  </a:lnTo>
                  <a:lnTo>
                    <a:pt x="2098" y="648"/>
                  </a:lnTo>
                  <a:lnTo>
                    <a:pt x="2099" y="649"/>
                  </a:lnTo>
                  <a:lnTo>
                    <a:pt x="2100" y="650"/>
                  </a:lnTo>
                  <a:lnTo>
                    <a:pt x="2100" y="650"/>
                  </a:lnTo>
                  <a:lnTo>
                    <a:pt x="2100" y="650"/>
                  </a:lnTo>
                  <a:lnTo>
                    <a:pt x="2100" y="651"/>
                  </a:lnTo>
                  <a:lnTo>
                    <a:pt x="2100" y="651"/>
                  </a:lnTo>
                  <a:lnTo>
                    <a:pt x="2100" y="651"/>
                  </a:lnTo>
                  <a:lnTo>
                    <a:pt x="2099" y="653"/>
                  </a:lnTo>
                  <a:lnTo>
                    <a:pt x="2099" y="653"/>
                  </a:lnTo>
                  <a:lnTo>
                    <a:pt x="2099" y="654"/>
                  </a:lnTo>
                  <a:lnTo>
                    <a:pt x="2099" y="654"/>
                  </a:lnTo>
                  <a:lnTo>
                    <a:pt x="2099" y="655"/>
                  </a:lnTo>
                  <a:lnTo>
                    <a:pt x="2099" y="655"/>
                  </a:lnTo>
                  <a:lnTo>
                    <a:pt x="2099" y="655"/>
                  </a:lnTo>
                  <a:lnTo>
                    <a:pt x="2099" y="656"/>
                  </a:lnTo>
                  <a:lnTo>
                    <a:pt x="2099" y="656"/>
                  </a:lnTo>
                  <a:lnTo>
                    <a:pt x="2098" y="656"/>
                  </a:lnTo>
                  <a:lnTo>
                    <a:pt x="2098" y="657"/>
                  </a:lnTo>
                  <a:lnTo>
                    <a:pt x="2098" y="657"/>
                  </a:lnTo>
                  <a:lnTo>
                    <a:pt x="2098" y="657"/>
                  </a:lnTo>
                  <a:lnTo>
                    <a:pt x="2098" y="658"/>
                  </a:lnTo>
                  <a:lnTo>
                    <a:pt x="2098" y="658"/>
                  </a:lnTo>
                  <a:lnTo>
                    <a:pt x="2098" y="659"/>
                  </a:lnTo>
                  <a:lnTo>
                    <a:pt x="2097" y="659"/>
                  </a:lnTo>
                  <a:lnTo>
                    <a:pt x="2097" y="659"/>
                  </a:lnTo>
                  <a:lnTo>
                    <a:pt x="2098" y="659"/>
                  </a:lnTo>
                  <a:lnTo>
                    <a:pt x="2097" y="660"/>
                  </a:lnTo>
                  <a:lnTo>
                    <a:pt x="2097" y="660"/>
                  </a:lnTo>
                  <a:lnTo>
                    <a:pt x="2097" y="661"/>
                  </a:lnTo>
                  <a:lnTo>
                    <a:pt x="2097" y="661"/>
                  </a:lnTo>
                  <a:lnTo>
                    <a:pt x="2097" y="663"/>
                  </a:lnTo>
                  <a:lnTo>
                    <a:pt x="2097" y="663"/>
                  </a:lnTo>
                  <a:lnTo>
                    <a:pt x="2097" y="663"/>
                  </a:lnTo>
                  <a:lnTo>
                    <a:pt x="2096" y="664"/>
                  </a:lnTo>
                  <a:lnTo>
                    <a:pt x="2096" y="664"/>
                  </a:lnTo>
                  <a:lnTo>
                    <a:pt x="2096" y="664"/>
                  </a:lnTo>
                  <a:lnTo>
                    <a:pt x="2096" y="664"/>
                  </a:lnTo>
                  <a:lnTo>
                    <a:pt x="2096" y="665"/>
                  </a:lnTo>
                  <a:lnTo>
                    <a:pt x="2096" y="665"/>
                  </a:lnTo>
                  <a:lnTo>
                    <a:pt x="2096" y="666"/>
                  </a:lnTo>
                  <a:lnTo>
                    <a:pt x="2095" y="666"/>
                  </a:lnTo>
                  <a:lnTo>
                    <a:pt x="2095" y="666"/>
                  </a:lnTo>
                  <a:lnTo>
                    <a:pt x="2095" y="667"/>
                  </a:lnTo>
                  <a:lnTo>
                    <a:pt x="2095" y="667"/>
                  </a:lnTo>
                  <a:lnTo>
                    <a:pt x="2095" y="668"/>
                  </a:lnTo>
                  <a:lnTo>
                    <a:pt x="2095" y="668"/>
                  </a:lnTo>
                  <a:lnTo>
                    <a:pt x="2095" y="669"/>
                  </a:lnTo>
                  <a:lnTo>
                    <a:pt x="2095" y="669"/>
                  </a:lnTo>
                  <a:lnTo>
                    <a:pt x="2095" y="670"/>
                  </a:lnTo>
                  <a:lnTo>
                    <a:pt x="2095" y="670"/>
                  </a:lnTo>
                  <a:lnTo>
                    <a:pt x="2095" y="671"/>
                  </a:lnTo>
                  <a:lnTo>
                    <a:pt x="2095" y="671"/>
                  </a:lnTo>
                  <a:lnTo>
                    <a:pt x="2095" y="672"/>
                  </a:lnTo>
                  <a:lnTo>
                    <a:pt x="2095" y="672"/>
                  </a:lnTo>
                  <a:lnTo>
                    <a:pt x="2095" y="674"/>
                  </a:lnTo>
                  <a:lnTo>
                    <a:pt x="2095" y="674"/>
                  </a:lnTo>
                  <a:lnTo>
                    <a:pt x="2095" y="675"/>
                  </a:lnTo>
                  <a:lnTo>
                    <a:pt x="2095" y="675"/>
                  </a:lnTo>
                  <a:lnTo>
                    <a:pt x="2095" y="676"/>
                  </a:lnTo>
                  <a:lnTo>
                    <a:pt x="2095" y="676"/>
                  </a:lnTo>
                  <a:lnTo>
                    <a:pt x="2095" y="677"/>
                  </a:lnTo>
                  <a:lnTo>
                    <a:pt x="2095" y="677"/>
                  </a:lnTo>
                  <a:lnTo>
                    <a:pt x="2095" y="677"/>
                  </a:lnTo>
                  <a:lnTo>
                    <a:pt x="2095" y="678"/>
                  </a:lnTo>
                  <a:lnTo>
                    <a:pt x="2095" y="678"/>
                  </a:lnTo>
                  <a:lnTo>
                    <a:pt x="2095" y="679"/>
                  </a:lnTo>
                  <a:lnTo>
                    <a:pt x="2095" y="679"/>
                  </a:lnTo>
                  <a:lnTo>
                    <a:pt x="2095" y="679"/>
                  </a:lnTo>
                  <a:lnTo>
                    <a:pt x="2095" y="680"/>
                  </a:lnTo>
                  <a:lnTo>
                    <a:pt x="2095" y="680"/>
                  </a:lnTo>
                  <a:lnTo>
                    <a:pt x="2095" y="681"/>
                  </a:lnTo>
                  <a:lnTo>
                    <a:pt x="2095" y="681"/>
                  </a:lnTo>
                  <a:lnTo>
                    <a:pt x="2096" y="682"/>
                  </a:lnTo>
                  <a:lnTo>
                    <a:pt x="2096" y="682"/>
                  </a:lnTo>
                  <a:lnTo>
                    <a:pt x="2096" y="683"/>
                  </a:lnTo>
                  <a:lnTo>
                    <a:pt x="2096" y="683"/>
                  </a:lnTo>
                  <a:lnTo>
                    <a:pt x="2096" y="685"/>
                  </a:lnTo>
                  <a:lnTo>
                    <a:pt x="2096" y="685"/>
                  </a:lnTo>
                  <a:lnTo>
                    <a:pt x="2096" y="685"/>
                  </a:lnTo>
                  <a:lnTo>
                    <a:pt x="2096" y="686"/>
                  </a:lnTo>
                  <a:lnTo>
                    <a:pt x="2096" y="686"/>
                  </a:lnTo>
                  <a:lnTo>
                    <a:pt x="2096" y="687"/>
                  </a:lnTo>
                  <a:lnTo>
                    <a:pt x="2096" y="687"/>
                  </a:lnTo>
                  <a:lnTo>
                    <a:pt x="2096" y="688"/>
                  </a:lnTo>
                  <a:lnTo>
                    <a:pt x="2097" y="688"/>
                  </a:lnTo>
                  <a:lnTo>
                    <a:pt x="2097" y="689"/>
                  </a:lnTo>
                  <a:lnTo>
                    <a:pt x="2097" y="689"/>
                  </a:lnTo>
                  <a:lnTo>
                    <a:pt x="2097" y="690"/>
                  </a:lnTo>
                  <a:lnTo>
                    <a:pt x="2097" y="690"/>
                  </a:lnTo>
                  <a:lnTo>
                    <a:pt x="2097" y="690"/>
                  </a:lnTo>
                  <a:lnTo>
                    <a:pt x="2097" y="691"/>
                  </a:lnTo>
                  <a:lnTo>
                    <a:pt x="2097" y="691"/>
                  </a:lnTo>
                  <a:lnTo>
                    <a:pt x="2097" y="691"/>
                  </a:lnTo>
                  <a:lnTo>
                    <a:pt x="2097" y="692"/>
                  </a:lnTo>
                  <a:lnTo>
                    <a:pt x="2097" y="692"/>
                  </a:lnTo>
                  <a:lnTo>
                    <a:pt x="2097" y="693"/>
                  </a:lnTo>
                  <a:lnTo>
                    <a:pt x="2098" y="693"/>
                  </a:lnTo>
                  <a:lnTo>
                    <a:pt x="2098" y="693"/>
                  </a:lnTo>
                  <a:lnTo>
                    <a:pt x="2098" y="694"/>
                  </a:lnTo>
                  <a:lnTo>
                    <a:pt x="2098" y="694"/>
                  </a:lnTo>
                  <a:lnTo>
                    <a:pt x="2098" y="694"/>
                  </a:lnTo>
                  <a:lnTo>
                    <a:pt x="2098" y="696"/>
                  </a:lnTo>
                  <a:lnTo>
                    <a:pt x="2098" y="696"/>
                  </a:lnTo>
                  <a:lnTo>
                    <a:pt x="2099" y="697"/>
                  </a:lnTo>
                  <a:lnTo>
                    <a:pt x="2099" y="697"/>
                  </a:lnTo>
                  <a:lnTo>
                    <a:pt x="2099" y="698"/>
                  </a:lnTo>
                  <a:lnTo>
                    <a:pt x="2099" y="698"/>
                  </a:lnTo>
                  <a:lnTo>
                    <a:pt x="2099" y="699"/>
                  </a:lnTo>
                  <a:lnTo>
                    <a:pt x="2099" y="699"/>
                  </a:lnTo>
                  <a:lnTo>
                    <a:pt x="2099" y="700"/>
                  </a:lnTo>
                  <a:lnTo>
                    <a:pt x="2099" y="700"/>
                  </a:lnTo>
                  <a:lnTo>
                    <a:pt x="2099" y="701"/>
                  </a:lnTo>
                  <a:lnTo>
                    <a:pt x="2099" y="701"/>
                  </a:lnTo>
                  <a:lnTo>
                    <a:pt x="2099" y="702"/>
                  </a:lnTo>
                  <a:lnTo>
                    <a:pt x="2099" y="702"/>
                  </a:lnTo>
                  <a:lnTo>
                    <a:pt x="2099" y="703"/>
                  </a:lnTo>
                  <a:lnTo>
                    <a:pt x="2099" y="703"/>
                  </a:lnTo>
                  <a:lnTo>
                    <a:pt x="2099" y="703"/>
                  </a:lnTo>
                  <a:lnTo>
                    <a:pt x="2098" y="704"/>
                  </a:lnTo>
                  <a:lnTo>
                    <a:pt x="2098" y="704"/>
                  </a:lnTo>
                  <a:lnTo>
                    <a:pt x="2098" y="706"/>
                  </a:lnTo>
                  <a:lnTo>
                    <a:pt x="2098" y="706"/>
                  </a:lnTo>
                  <a:lnTo>
                    <a:pt x="2098" y="707"/>
                  </a:lnTo>
                  <a:lnTo>
                    <a:pt x="2098" y="707"/>
                  </a:lnTo>
                  <a:lnTo>
                    <a:pt x="2098" y="708"/>
                  </a:lnTo>
                  <a:lnTo>
                    <a:pt x="2098" y="708"/>
                  </a:lnTo>
                  <a:lnTo>
                    <a:pt x="2098" y="709"/>
                  </a:lnTo>
                  <a:lnTo>
                    <a:pt x="2098" y="709"/>
                  </a:lnTo>
                  <a:lnTo>
                    <a:pt x="2098" y="710"/>
                  </a:lnTo>
                  <a:lnTo>
                    <a:pt x="2098" y="710"/>
                  </a:lnTo>
                  <a:lnTo>
                    <a:pt x="2097" y="710"/>
                  </a:lnTo>
                  <a:lnTo>
                    <a:pt x="2097" y="711"/>
                  </a:lnTo>
                  <a:lnTo>
                    <a:pt x="2097" y="711"/>
                  </a:lnTo>
                  <a:lnTo>
                    <a:pt x="2097" y="712"/>
                  </a:lnTo>
                  <a:lnTo>
                    <a:pt x="2097" y="712"/>
                  </a:lnTo>
                  <a:lnTo>
                    <a:pt x="2097" y="713"/>
                  </a:lnTo>
                  <a:lnTo>
                    <a:pt x="2097" y="713"/>
                  </a:lnTo>
                  <a:lnTo>
                    <a:pt x="2097" y="714"/>
                  </a:lnTo>
                  <a:lnTo>
                    <a:pt x="2097" y="714"/>
                  </a:lnTo>
                  <a:lnTo>
                    <a:pt x="2097" y="714"/>
                  </a:lnTo>
                  <a:lnTo>
                    <a:pt x="2097" y="715"/>
                  </a:lnTo>
                  <a:lnTo>
                    <a:pt x="2097" y="715"/>
                  </a:lnTo>
                  <a:lnTo>
                    <a:pt x="2097" y="717"/>
                  </a:lnTo>
                  <a:lnTo>
                    <a:pt x="2096" y="717"/>
                  </a:lnTo>
                  <a:lnTo>
                    <a:pt x="2096" y="717"/>
                  </a:lnTo>
                  <a:lnTo>
                    <a:pt x="2096" y="717"/>
                  </a:lnTo>
                  <a:lnTo>
                    <a:pt x="2096" y="718"/>
                  </a:lnTo>
                  <a:lnTo>
                    <a:pt x="2096" y="718"/>
                  </a:lnTo>
                  <a:lnTo>
                    <a:pt x="2095" y="719"/>
                  </a:lnTo>
                  <a:lnTo>
                    <a:pt x="2095" y="719"/>
                  </a:lnTo>
                  <a:lnTo>
                    <a:pt x="2095" y="720"/>
                  </a:lnTo>
                  <a:lnTo>
                    <a:pt x="2095" y="720"/>
                  </a:lnTo>
                  <a:lnTo>
                    <a:pt x="2095" y="720"/>
                  </a:lnTo>
                  <a:lnTo>
                    <a:pt x="2095" y="721"/>
                  </a:lnTo>
                  <a:lnTo>
                    <a:pt x="2095" y="721"/>
                  </a:lnTo>
                  <a:lnTo>
                    <a:pt x="2094" y="722"/>
                  </a:lnTo>
                  <a:lnTo>
                    <a:pt x="2094" y="722"/>
                  </a:lnTo>
                  <a:lnTo>
                    <a:pt x="2094" y="723"/>
                  </a:lnTo>
                  <a:lnTo>
                    <a:pt x="2094" y="723"/>
                  </a:lnTo>
                  <a:lnTo>
                    <a:pt x="2094" y="724"/>
                  </a:lnTo>
                  <a:lnTo>
                    <a:pt x="2094" y="724"/>
                  </a:lnTo>
                  <a:lnTo>
                    <a:pt x="2093" y="724"/>
                  </a:lnTo>
                  <a:lnTo>
                    <a:pt x="2093" y="725"/>
                  </a:lnTo>
                  <a:lnTo>
                    <a:pt x="2093" y="725"/>
                  </a:lnTo>
                  <a:lnTo>
                    <a:pt x="2093" y="726"/>
                  </a:lnTo>
                  <a:lnTo>
                    <a:pt x="2093" y="726"/>
                  </a:lnTo>
                  <a:lnTo>
                    <a:pt x="2093" y="726"/>
                  </a:lnTo>
                  <a:lnTo>
                    <a:pt x="2093" y="728"/>
                  </a:lnTo>
                  <a:lnTo>
                    <a:pt x="2091" y="728"/>
                  </a:lnTo>
                  <a:lnTo>
                    <a:pt x="2091" y="729"/>
                  </a:lnTo>
                  <a:lnTo>
                    <a:pt x="2091" y="729"/>
                  </a:lnTo>
                  <a:lnTo>
                    <a:pt x="2091" y="730"/>
                  </a:lnTo>
                  <a:lnTo>
                    <a:pt x="2090" y="730"/>
                  </a:lnTo>
                  <a:lnTo>
                    <a:pt x="2090" y="730"/>
                  </a:lnTo>
                  <a:lnTo>
                    <a:pt x="2090" y="731"/>
                  </a:lnTo>
                  <a:lnTo>
                    <a:pt x="2089" y="731"/>
                  </a:lnTo>
                  <a:lnTo>
                    <a:pt x="2089" y="731"/>
                  </a:lnTo>
                  <a:lnTo>
                    <a:pt x="2089" y="732"/>
                  </a:lnTo>
                  <a:lnTo>
                    <a:pt x="2088" y="732"/>
                  </a:lnTo>
                  <a:lnTo>
                    <a:pt x="2088" y="732"/>
                  </a:lnTo>
                  <a:lnTo>
                    <a:pt x="2088" y="733"/>
                  </a:lnTo>
                  <a:lnTo>
                    <a:pt x="2088" y="733"/>
                  </a:lnTo>
                  <a:lnTo>
                    <a:pt x="2087" y="734"/>
                  </a:lnTo>
                  <a:lnTo>
                    <a:pt x="2087" y="734"/>
                  </a:lnTo>
                  <a:lnTo>
                    <a:pt x="2087" y="735"/>
                  </a:lnTo>
                  <a:lnTo>
                    <a:pt x="2086" y="735"/>
                  </a:lnTo>
                  <a:lnTo>
                    <a:pt x="2086" y="736"/>
                  </a:lnTo>
                  <a:lnTo>
                    <a:pt x="2086" y="736"/>
                  </a:lnTo>
                  <a:lnTo>
                    <a:pt x="2086" y="736"/>
                  </a:lnTo>
                  <a:lnTo>
                    <a:pt x="2085" y="737"/>
                  </a:lnTo>
                  <a:lnTo>
                    <a:pt x="2085" y="737"/>
                  </a:lnTo>
                  <a:lnTo>
                    <a:pt x="2084" y="739"/>
                  </a:lnTo>
                  <a:lnTo>
                    <a:pt x="2084" y="739"/>
                  </a:lnTo>
                  <a:lnTo>
                    <a:pt x="2084" y="739"/>
                  </a:lnTo>
                  <a:lnTo>
                    <a:pt x="2084" y="740"/>
                  </a:lnTo>
                  <a:lnTo>
                    <a:pt x="2084" y="740"/>
                  </a:lnTo>
                  <a:lnTo>
                    <a:pt x="2083" y="741"/>
                  </a:lnTo>
                  <a:lnTo>
                    <a:pt x="2083" y="741"/>
                  </a:lnTo>
                  <a:lnTo>
                    <a:pt x="2083" y="741"/>
                  </a:lnTo>
                  <a:lnTo>
                    <a:pt x="2082" y="742"/>
                  </a:lnTo>
                  <a:lnTo>
                    <a:pt x="2082" y="742"/>
                  </a:lnTo>
                  <a:lnTo>
                    <a:pt x="2082" y="742"/>
                  </a:lnTo>
                  <a:lnTo>
                    <a:pt x="2080" y="742"/>
                  </a:lnTo>
                  <a:lnTo>
                    <a:pt x="2080" y="743"/>
                  </a:lnTo>
                  <a:lnTo>
                    <a:pt x="2080" y="743"/>
                  </a:lnTo>
                  <a:lnTo>
                    <a:pt x="2080" y="743"/>
                  </a:lnTo>
                  <a:lnTo>
                    <a:pt x="2079" y="743"/>
                  </a:lnTo>
                  <a:lnTo>
                    <a:pt x="2079" y="743"/>
                  </a:lnTo>
                  <a:lnTo>
                    <a:pt x="2079" y="743"/>
                  </a:lnTo>
                  <a:lnTo>
                    <a:pt x="2079" y="744"/>
                  </a:lnTo>
                  <a:lnTo>
                    <a:pt x="2078" y="744"/>
                  </a:lnTo>
                  <a:lnTo>
                    <a:pt x="2078" y="744"/>
                  </a:lnTo>
                  <a:lnTo>
                    <a:pt x="2078" y="744"/>
                  </a:lnTo>
                  <a:lnTo>
                    <a:pt x="2077" y="745"/>
                  </a:lnTo>
                  <a:lnTo>
                    <a:pt x="2077" y="745"/>
                  </a:lnTo>
                  <a:lnTo>
                    <a:pt x="2076" y="745"/>
                  </a:lnTo>
                  <a:lnTo>
                    <a:pt x="2076" y="746"/>
                  </a:lnTo>
                  <a:lnTo>
                    <a:pt x="2076" y="746"/>
                  </a:lnTo>
                  <a:lnTo>
                    <a:pt x="2076" y="746"/>
                  </a:lnTo>
                  <a:lnTo>
                    <a:pt x="2075" y="746"/>
                  </a:lnTo>
                  <a:lnTo>
                    <a:pt x="2075" y="747"/>
                  </a:lnTo>
                  <a:lnTo>
                    <a:pt x="2074" y="747"/>
                  </a:lnTo>
                  <a:lnTo>
                    <a:pt x="2074" y="749"/>
                  </a:lnTo>
                  <a:lnTo>
                    <a:pt x="2074" y="749"/>
                  </a:lnTo>
                  <a:lnTo>
                    <a:pt x="2073" y="749"/>
                  </a:lnTo>
                  <a:lnTo>
                    <a:pt x="2073" y="750"/>
                  </a:lnTo>
                  <a:lnTo>
                    <a:pt x="2073" y="750"/>
                  </a:lnTo>
                  <a:lnTo>
                    <a:pt x="2072" y="750"/>
                  </a:lnTo>
                  <a:lnTo>
                    <a:pt x="2072" y="750"/>
                  </a:lnTo>
                  <a:lnTo>
                    <a:pt x="2071" y="751"/>
                  </a:lnTo>
                  <a:lnTo>
                    <a:pt x="2071" y="751"/>
                  </a:lnTo>
                  <a:lnTo>
                    <a:pt x="2071" y="751"/>
                  </a:lnTo>
                  <a:lnTo>
                    <a:pt x="2071" y="751"/>
                  </a:lnTo>
                  <a:lnTo>
                    <a:pt x="2069" y="751"/>
                  </a:lnTo>
                  <a:lnTo>
                    <a:pt x="2069" y="751"/>
                  </a:lnTo>
                  <a:lnTo>
                    <a:pt x="2069" y="752"/>
                  </a:lnTo>
                  <a:lnTo>
                    <a:pt x="2068" y="752"/>
                  </a:lnTo>
                  <a:lnTo>
                    <a:pt x="2068" y="752"/>
                  </a:lnTo>
                  <a:lnTo>
                    <a:pt x="2067" y="752"/>
                  </a:lnTo>
                  <a:lnTo>
                    <a:pt x="2067" y="752"/>
                  </a:lnTo>
                  <a:lnTo>
                    <a:pt x="2066" y="753"/>
                  </a:lnTo>
                  <a:lnTo>
                    <a:pt x="2066" y="753"/>
                  </a:lnTo>
                  <a:lnTo>
                    <a:pt x="2066" y="753"/>
                  </a:lnTo>
                  <a:lnTo>
                    <a:pt x="2065" y="753"/>
                  </a:lnTo>
                  <a:lnTo>
                    <a:pt x="2065" y="754"/>
                  </a:lnTo>
                  <a:lnTo>
                    <a:pt x="2065" y="754"/>
                  </a:lnTo>
                  <a:lnTo>
                    <a:pt x="2064" y="754"/>
                  </a:lnTo>
                  <a:lnTo>
                    <a:pt x="2064" y="754"/>
                  </a:lnTo>
                  <a:lnTo>
                    <a:pt x="2063" y="755"/>
                  </a:lnTo>
                  <a:lnTo>
                    <a:pt x="2063" y="755"/>
                  </a:lnTo>
                  <a:lnTo>
                    <a:pt x="2062" y="755"/>
                  </a:lnTo>
                  <a:lnTo>
                    <a:pt x="2062" y="755"/>
                  </a:lnTo>
                  <a:lnTo>
                    <a:pt x="2062" y="756"/>
                  </a:lnTo>
                  <a:lnTo>
                    <a:pt x="2061" y="756"/>
                  </a:lnTo>
                  <a:lnTo>
                    <a:pt x="2061" y="756"/>
                  </a:lnTo>
                  <a:lnTo>
                    <a:pt x="2060" y="756"/>
                  </a:lnTo>
                  <a:lnTo>
                    <a:pt x="2060" y="756"/>
                  </a:lnTo>
                  <a:lnTo>
                    <a:pt x="2060" y="756"/>
                  </a:lnTo>
                  <a:lnTo>
                    <a:pt x="2058" y="757"/>
                  </a:lnTo>
                  <a:lnTo>
                    <a:pt x="2058" y="757"/>
                  </a:lnTo>
                  <a:lnTo>
                    <a:pt x="2057" y="757"/>
                  </a:lnTo>
                  <a:lnTo>
                    <a:pt x="2057" y="757"/>
                  </a:lnTo>
                  <a:lnTo>
                    <a:pt x="2057" y="758"/>
                  </a:lnTo>
                  <a:lnTo>
                    <a:pt x="2056" y="758"/>
                  </a:lnTo>
                  <a:lnTo>
                    <a:pt x="2056" y="758"/>
                  </a:lnTo>
                  <a:lnTo>
                    <a:pt x="2056" y="758"/>
                  </a:lnTo>
                  <a:lnTo>
                    <a:pt x="2055" y="760"/>
                  </a:lnTo>
                  <a:lnTo>
                    <a:pt x="2055" y="760"/>
                  </a:lnTo>
                  <a:lnTo>
                    <a:pt x="2054" y="760"/>
                  </a:lnTo>
                  <a:lnTo>
                    <a:pt x="2054" y="760"/>
                  </a:lnTo>
                  <a:lnTo>
                    <a:pt x="2053" y="760"/>
                  </a:lnTo>
                  <a:lnTo>
                    <a:pt x="2053" y="761"/>
                  </a:lnTo>
                  <a:lnTo>
                    <a:pt x="2052" y="761"/>
                  </a:lnTo>
                  <a:lnTo>
                    <a:pt x="2052" y="761"/>
                  </a:lnTo>
                  <a:lnTo>
                    <a:pt x="2051" y="761"/>
                  </a:lnTo>
                  <a:lnTo>
                    <a:pt x="2051" y="761"/>
                  </a:lnTo>
                  <a:lnTo>
                    <a:pt x="2051" y="761"/>
                  </a:lnTo>
                  <a:lnTo>
                    <a:pt x="2050" y="761"/>
                  </a:lnTo>
                  <a:lnTo>
                    <a:pt x="2050" y="761"/>
                  </a:lnTo>
                  <a:lnTo>
                    <a:pt x="2048" y="761"/>
                  </a:lnTo>
                  <a:lnTo>
                    <a:pt x="2048" y="761"/>
                  </a:lnTo>
                  <a:lnTo>
                    <a:pt x="2047" y="761"/>
                  </a:lnTo>
                  <a:lnTo>
                    <a:pt x="2047" y="762"/>
                  </a:lnTo>
                  <a:lnTo>
                    <a:pt x="2047" y="762"/>
                  </a:lnTo>
                  <a:lnTo>
                    <a:pt x="2046" y="762"/>
                  </a:lnTo>
                  <a:lnTo>
                    <a:pt x="2046" y="762"/>
                  </a:lnTo>
                  <a:lnTo>
                    <a:pt x="2045" y="762"/>
                  </a:lnTo>
                  <a:lnTo>
                    <a:pt x="2045" y="762"/>
                  </a:lnTo>
                  <a:lnTo>
                    <a:pt x="2044" y="762"/>
                  </a:lnTo>
                  <a:lnTo>
                    <a:pt x="2044" y="762"/>
                  </a:lnTo>
                  <a:lnTo>
                    <a:pt x="2044" y="762"/>
                  </a:lnTo>
                  <a:lnTo>
                    <a:pt x="2043" y="762"/>
                  </a:lnTo>
                  <a:lnTo>
                    <a:pt x="2043" y="762"/>
                  </a:lnTo>
                  <a:lnTo>
                    <a:pt x="2042" y="762"/>
                  </a:lnTo>
                  <a:lnTo>
                    <a:pt x="2042" y="763"/>
                  </a:lnTo>
                  <a:lnTo>
                    <a:pt x="2041" y="763"/>
                  </a:lnTo>
                  <a:lnTo>
                    <a:pt x="2041" y="762"/>
                  </a:lnTo>
                  <a:lnTo>
                    <a:pt x="2041" y="763"/>
                  </a:lnTo>
                  <a:lnTo>
                    <a:pt x="2040" y="763"/>
                  </a:lnTo>
                  <a:lnTo>
                    <a:pt x="2040" y="763"/>
                  </a:lnTo>
                  <a:lnTo>
                    <a:pt x="2039" y="763"/>
                  </a:lnTo>
                  <a:lnTo>
                    <a:pt x="2039" y="763"/>
                  </a:lnTo>
                  <a:lnTo>
                    <a:pt x="2037" y="763"/>
                  </a:lnTo>
                  <a:lnTo>
                    <a:pt x="2037" y="763"/>
                  </a:lnTo>
                  <a:lnTo>
                    <a:pt x="2036" y="763"/>
                  </a:lnTo>
                  <a:lnTo>
                    <a:pt x="2036" y="763"/>
                  </a:lnTo>
                  <a:lnTo>
                    <a:pt x="2035" y="763"/>
                  </a:lnTo>
                  <a:lnTo>
                    <a:pt x="2035" y="763"/>
                  </a:lnTo>
                  <a:lnTo>
                    <a:pt x="2034" y="763"/>
                  </a:lnTo>
                  <a:lnTo>
                    <a:pt x="2034" y="764"/>
                  </a:lnTo>
                  <a:lnTo>
                    <a:pt x="2034" y="764"/>
                  </a:lnTo>
                  <a:lnTo>
                    <a:pt x="2033" y="764"/>
                  </a:lnTo>
                  <a:lnTo>
                    <a:pt x="2033" y="764"/>
                  </a:lnTo>
                  <a:lnTo>
                    <a:pt x="2032" y="764"/>
                  </a:lnTo>
                  <a:lnTo>
                    <a:pt x="2032" y="764"/>
                  </a:lnTo>
                  <a:lnTo>
                    <a:pt x="2031" y="764"/>
                  </a:lnTo>
                  <a:lnTo>
                    <a:pt x="2031" y="764"/>
                  </a:lnTo>
                  <a:lnTo>
                    <a:pt x="2031" y="765"/>
                  </a:lnTo>
                  <a:lnTo>
                    <a:pt x="2030" y="765"/>
                  </a:lnTo>
                  <a:lnTo>
                    <a:pt x="2030" y="765"/>
                  </a:lnTo>
                  <a:lnTo>
                    <a:pt x="2029" y="765"/>
                  </a:lnTo>
                  <a:lnTo>
                    <a:pt x="2029" y="765"/>
                  </a:lnTo>
                  <a:lnTo>
                    <a:pt x="2028" y="765"/>
                  </a:lnTo>
                  <a:lnTo>
                    <a:pt x="2028" y="766"/>
                  </a:lnTo>
                  <a:lnTo>
                    <a:pt x="2026" y="766"/>
                  </a:lnTo>
                  <a:lnTo>
                    <a:pt x="2026" y="766"/>
                  </a:lnTo>
                  <a:lnTo>
                    <a:pt x="2025" y="766"/>
                  </a:lnTo>
                  <a:lnTo>
                    <a:pt x="2025" y="766"/>
                  </a:lnTo>
                  <a:lnTo>
                    <a:pt x="2024" y="766"/>
                  </a:lnTo>
                  <a:lnTo>
                    <a:pt x="2024" y="767"/>
                  </a:lnTo>
                  <a:lnTo>
                    <a:pt x="2023" y="767"/>
                  </a:lnTo>
                  <a:lnTo>
                    <a:pt x="2023" y="767"/>
                  </a:lnTo>
                  <a:lnTo>
                    <a:pt x="2022" y="767"/>
                  </a:lnTo>
                  <a:lnTo>
                    <a:pt x="2022" y="767"/>
                  </a:lnTo>
                  <a:lnTo>
                    <a:pt x="2021" y="767"/>
                  </a:lnTo>
                  <a:lnTo>
                    <a:pt x="2021" y="768"/>
                  </a:lnTo>
                  <a:lnTo>
                    <a:pt x="2020" y="768"/>
                  </a:lnTo>
                  <a:lnTo>
                    <a:pt x="2020" y="768"/>
                  </a:lnTo>
                  <a:lnTo>
                    <a:pt x="2020" y="768"/>
                  </a:lnTo>
                  <a:lnTo>
                    <a:pt x="2019" y="768"/>
                  </a:lnTo>
                  <a:lnTo>
                    <a:pt x="2019" y="768"/>
                  </a:lnTo>
                  <a:lnTo>
                    <a:pt x="2018" y="768"/>
                  </a:lnTo>
                  <a:lnTo>
                    <a:pt x="2018" y="769"/>
                  </a:lnTo>
                  <a:lnTo>
                    <a:pt x="2018" y="769"/>
                  </a:lnTo>
                  <a:lnTo>
                    <a:pt x="2017" y="769"/>
                  </a:lnTo>
                  <a:lnTo>
                    <a:pt x="2017" y="769"/>
                  </a:lnTo>
                  <a:lnTo>
                    <a:pt x="2017" y="769"/>
                  </a:lnTo>
                  <a:lnTo>
                    <a:pt x="2015" y="769"/>
                  </a:lnTo>
                  <a:lnTo>
                    <a:pt x="2015" y="769"/>
                  </a:lnTo>
                  <a:lnTo>
                    <a:pt x="2014" y="769"/>
                  </a:lnTo>
                  <a:lnTo>
                    <a:pt x="2014" y="769"/>
                  </a:lnTo>
                  <a:lnTo>
                    <a:pt x="2013" y="769"/>
                  </a:lnTo>
                  <a:lnTo>
                    <a:pt x="2013" y="769"/>
                  </a:lnTo>
                  <a:lnTo>
                    <a:pt x="2012" y="769"/>
                  </a:lnTo>
                  <a:lnTo>
                    <a:pt x="2012" y="771"/>
                  </a:lnTo>
                  <a:lnTo>
                    <a:pt x="2012" y="771"/>
                  </a:lnTo>
                  <a:lnTo>
                    <a:pt x="2011" y="771"/>
                  </a:lnTo>
                  <a:lnTo>
                    <a:pt x="2011" y="771"/>
                  </a:lnTo>
                  <a:lnTo>
                    <a:pt x="2011" y="771"/>
                  </a:lnTo>
                  <a:lnTo>
                    <a:pt x="2010" y="771"/>
                  </a:lnTo>
                  <a:lnTo>
                    <a:pt x="2010" y="771"/>
                  </a:lnTo>
                  <a:lnTo>
                    <a:pt x="2009" y="771"/>
                  </a:lnTo>
                  <a:lnTo>
                    <a:pt x="2009" y="772"/>
                  </a:lnTo>
                  <a:lnTo>
                    <a:pt x="2009" y="772"/>
                  </a:lnTo>
                  <a:lnTo>
                    <a:pt x="2008" y="772"/>
                  </a:lnTo>
                  <a:lnTo>
                    <a:pt x="2008" y="772"/>
                  </a:lnTo>
                  <a:lnTo>
                    <a:pt x="2007" y="772"/>
                  </a:lnTo>
                  <a:lnTo>
                    <a:pt x="2007" y="772"/>
                  </a:lnTo>
                  <a:lnTo>
                    <a:pt x="2005" y="772"/>
                  </a:lnTo>
                  <a:lnTo>
                    <a:pt x="2005" y="773"/>
                  </a:lnTo>
                  <a:lnTo>
                    <a:pt x="2005" y="773"/>
                  </a:lnTo>
                  <a:lnTo>
                    <a:pt x="2004" y="773"/>
                  </a:lnTo>
                  <a:lnTo>
                    <a:pt x="2004" y="773"/>
                  </a:lnTo>
                  <a:lnTo>
                    <a:pt x="2004" y="773"/>
                  </a:lnTo>
                  <a:lnTo>
                    <a:pt x="2004" y="773"/>
                  </a:lnTo>
                  <a:lnTo>
                    <a:pt x="2003" y="773"/>
                  </a:lnTo>
                  <a:lnTo>
                    <a:pt x="2003" y="773"/>
                  </a:lnTo>
                  <a:lnTo>
                    <a:pt x="2002" y="773"/>
                  </a:lnTo>
                  <a:lnTo>
                    <a:pt x="2002" y="773"/>
                  </a:lnTo>
                  <a:lnTo>
                    <a:pt x="2001" y="773"/>
                  </a:lnTo>
                  <a:lnTo>
                    <a:pt x="2001" y="773"/>
                  </a:lnTo>
                  <a:lnTo>
                    <a:pt x="2001" y="774"/>
                  </a:lnTo>
                  <a:lnTo>
                    <a:pt x="2000" y="774"/>
                  </a:lnTo>
                  <a:lnTo>
                    <a:pt x="2000" y="774"/>
                  </a:lnTo>
                  <a:lnTo>
                    <a:pt x="1999" y="774"/>
                  </a:lnTo>
                  <a:lnTo>
                    <a:pt x="1999" y="774"/>
                  </a:lnTo>
                  <a:lnTo>
                    <a:pt x="1998" y="774"/>
                  </a:lnTo>
                  <a:lnTo>
                    <a:pt x="1998" y="774"/>
                  </a:lnTo>
                  <a:lnTo>
                    <a:pt x="1997" y="774"/>
                  </a:lnTo>
                  <a:lnTo>
                    <a:pt x="1997" y="774"/>
                  </a:lnTo>
                  <a:lnTo>
                    <a:pt x="1997" y="775"/>
                  </a:lnTo>
                  <a:lnTo>
                    <a:pt x="1996" y="775"/>
                  </a:lnTo>
                  <a:lnTo>
                    <a:pt x="1996" y="775"/>
                  </a:lnTo>
                  <a:lnTo>
                    <a:pt x="1994" y="775"/>
                  </a:lnTo>
                  <a:lnTo>
                    <a:pt x="1994" y="775"/>
                  </a:lnTo>
                  <a:lnTo>
                    <a:pt x="1993" y="776"/>
                  </a:lnTo>
                  <a:lnTo>
                    <a:pt x="1991" y="776"/>
                  </a:lnTo>
                  <a:lnTo>
                    <a:pt x="1991" y="776"/>
                  </a:lnTo>
                  <a:lnTo>
                    <a:pt x="1991" y="777"/>
                  </a:lnTo>
                  <a:lnTo>
                    <a:pt x="1990" y="777"/>
                  </a:lnTo>
                  <a:lnTo>
                    <a:pt x="1990" y="777"/>
                  </a:lnTo>
                  <a:lnTo>
                    <a:pt x="1989" y="777"/>
                  </a:lnTo>
                  <a:lnTo>
                    <a:pt x="1989" y="778"/>
                  </a:lnTo>
                  <a:lnTo>
                    <a:pt x="1988" y="778"/>
                  </a:lnTo>
                  <a:lnTo>
                    <a:pt x="1988" y="778"/>
                  </a:lnTo>
                  <a:lnTo>
                    <a:pt x="1987" y="778"/>
                  </a:lnTo>
                  <a:lnTo>
                    <a:pt x="1987" y="778"/>
                  </a:lnTo>
                  <a:lnTo>
                    <a:pt x="1986" y="778"/>
                  </a:lnTo>
                  <a:lnTo>
                    <a:pt x="1986" y="778"/>
                  </a:lnTo>
                  <a:lnTo>
                    <a:pt x="1985" y="778"/>
                  </a:lnTo>
                  <a:lnTo>
                    <a:pt x="1985" y="779"/>
                  </a:lnTo>
                  <a:lnTo>
                    <a:pt x="1983" y="779"/>
                  </a:lnTo>
                  <a:lnTo>
                    <a:pt x="1983" y="779"/>
                  </a:lnTo>
                  <a:lnTo>
                    <a:pt x="1982" y="779"/>
                  </a:lnTo>
                  <a:lnTo>
                    <a:pt x="1982" y="779"/>
                  </a:lnTo>
                  <a:lnTo>
                    <a:pt x="1981" y="779"/>
                  </a:lnTo>
                  <a:lnTo>
                    <a:pt x="1981" y="779"/>
                  </a:lnTo>
                  <a:lnTo>
                    <a:pt x="1980" y="779"/>
                  </a:lnTo>
                  <a:lnTo>
                    <a:pt x="1980" y="779"/>
                  </a:lnTo>
                  <a:lnTo>
                    <a:pt x="1979" y="779"/>
                  </a:lnTo>
                  <a:lnTo>
                    <a:pt x="1979" y="779"/>
                  </a:lnTo>
                  <a:lnTo>
                    <a:pt x="1978" y="780"/>
                  </a:lnTo>
                  <a:lnTo>
                    <a:pt x="1978" y="780"/>
                  </a:lnTo>
                  <a:lnTo>
                    <a:pt x="1978" y="780"/>
                  </a:lnTo>
                  <a:lnTo>
                    <a:pt x="1977" y="780"/>
                  </a:lnTo>
                  <a:lnTo>
                    <a:pt x="1977" y="780"/>
                  </a:lnTo>
                  <a:lnTo>
                    <a:pt x="1976" y="780"/>
                  </a:lnTo>
                  <a:lnTo>
                    <a:pt x="1976" y="780"/>
                  </a:lnTo>
                  <a:lnTo>
                    <a:pt x="1975" y="780"/>
                  </a:lnTo>
                  <a:lnTo>
                    <a:pt x="1975" y="780"/>
                  </a:lnTo>
                  <a:lnTo>
                    <a:pt x="1974" y="782"/>
                  </a:lnTo>
                  <a:lnTo>
                    <a:pt x="1974" y="782"/>
                  </a:lnTo>
                  <a:lnTo>
                    <a:pt x="1972" y="782"/>
                  </a:lnTo>
                  <a:lnTo>
                    <a:pt x="1972" y="782"/>
                  </a:lnTo>
                  <a:lnTo>
                    <a:pt x="1971" y="782"/>
                  </a:lnTo>
                  <a:lnTo>
                    <a:pt x="1971" y="782"/>
                  </a:lnTo>
                  <a:lnTo>
                    <a:pt x="1970" y="782"/>
                  </a:lnTo>
                  <a:lnTo>
                    <a:pt x="1970" y="783"/>
                  </a:lnTo>
                  <a:lnTo>
                    <a:pt x="1970" y="783"/>
                  </a:lnTo>
                  <a:lnTo>
                    <a:pt x="1969" y="783"/>
                  </a:lnTo>
                  <a:lnTo>
                    <a:pt x="1969" y="783"/>
                  </a:lnTo>
                  <a:lnTo>
                    <a:pt x="1968" y="783"/>
                  </a:lnTo>
                  <a:lnTo>
                    <a:pt x="1968" y="783"/>
                  </a:lnTo>
                  <a:lnTo>
                    <a:pt x="1967" y="783"/>
                  </a:lnTo>
                  <a:lnTo>
                    <a:pt x="1967" y="783"/>
                  </a:lnTo>
                  <a:lnTo>
                    <a:pt x="1966" y="784"/>
                  </a:lnTo>
                  <a:lnTo>
                    <a:pt x="1966" y="784"/>
                  </a:lnTo>
                  <a:lnTo>
                    <a:pt x="1966" y="784"/>
                  </a:lnTo>
                  <a:lnTo>
                    <a:pt x="1965" y="784"/>
                  </a:lnTo>
                  <a:lnTo>
                    <a:pt x="1965" y="785"/>
                  </a:lnTo>
                  <a:lnTo>
                    <a:pt x="1965" y="785"/>
                  </a:lnTo>
                  <a:lnTo>
                    <a:pt x="1964" y="785"/>
                  </a:lnTo>
                  <a:lnTo>
                    <a:pt x="1964" y="785"/>
                  </a:lnTo>
                  <a:lnTo>
                    <a:pt x="1964" y="786"/>
                  </a:lnTo>
                  <a:lnTo>
                    <a:pt x="1962" y="786"/>
                  </a:lnTo>
                  <a:lnTo>
                    <a:pt x="1962" y="786"/>
                  </a:lnTo>
                  <a:lnTo>
                    <a:pt x="1961" y="787"/>
                  </a:lnTo>
                  <a:lnTo>
                    <a:pt x="1961" y="787"/>
                  </a:lnTo>
                  <a:lnTo>
                    <a:pt x="1960" y="787"/>
                  </a:lnTo>
                  <a:lnTo>
                    <a:pt x="1959" y="787"/>
                  </a:lnTo>
                  <a:lnTo>
                    <a:pt x="1958" y="787"/>
                  </a:lnTo>
                  <a:lnTo>
                    <a:pt x="1958" y="788"/>
                  </a:lnTo>
                  <a:lnTo>
                    <a:pt x="1958" y="788"/>
                  </a:lnTo>
                  <a:lnTo>
                    <a:pt x="1957" y="788"/>
                  </a:lnTo>
                  <a:lnTo>
                    <a:pt x="1957" y="789"/>
                  </a:lnTo>
                  <a:lnTo>
                    <a:pt x="1957" y="789"/>
                  </a:lnTo>
                  <a:lnTo>
                    <a:pt x="1956" y="789"/>
                  </a:lnTo>
                  <a:lnTo>
                    <a:pt x="1956" y="790"/>
                  </a:lnTo>
                  <a:lnTo>
                    <a:pt x="1956" y="790"/>
                  </a:lnTo>
                  <a:lnTo>
                    <a:pt x="1956" y="790"/>
                  </a:lnTo>
                  <a:lnTo>
                    <a:pt x="1956" y="791"/>
                  </a:lnTo>
                  <a:lnTo>
                    <a:pt x="1955" y="791"/>
                  </a:lnTo>
                  <a:lnTo>
                    <a:pt x="1955" y="791"/>
                  </a:lnTo>
                  <a:lnTo>
                    <a:pt x="1955" y="791"/>
                  </a:lnTo>
                  <a:lnTo>
                    <a:pt x="1955" y="793"/>
                  </a:lnTo>
                  <a:lnTo>
                    <a:pt x="1954" y="793"/>
                  </a:lnTo>
                  <a:lnTo>
                    <a:pt x="1954" y="793"/>
                  </a:lnTo>
                  <a:lnTo>
                    <a:pt x="1954" y="793"/>
                  </a:lnTo>
                  <a:lnTo>
                    <a:pt x="1954" y="794"/>
                  </a:lnTo>
                  <a:lnTo>
                    <a:pt x="1953" y="794"/>
                  </a:lnTo>
                  <a:lnTo>
                    <a:pt x="1953" y="794"/>
                  </a:lnTo>
                  <a:lnTo>
                    <a:pt x="1953" y="795"/>
                  </a:lnTo>
                  <a:lnTo>
                    <a:pt x="1951" y="795"/>
                  </a:lnTo>
                  <a:lnTo>
                    <a:pt x="1951" y="795"/>
                  </a:lnTo>
                  <a:lnTo>
                    <a:pt x="1951" y="795"/>
                  </a:lnTo>
                  <a:lnTo>
                    <a:pt x="1951" y="796"/>
                  </a:lnTo>
                  <a:lnTo>
                    <a:pt x="1951" y="796"/>
                  </a:lnTo>
                  <a:lnTo>
                    <a:pt x="1950" y="796"/>
                  </a:lnTo>
                  <a:lnTo>
                    <a:pt x="1950" y="796"/>
                  </a:lnTo>
                  <a:lnTo>
                    <a:pt x="1950" y="796"/>
                  </a:lnTo>
                  <a:lnTo>
                    <a:pt x="1949" y="796"/>
                  </a:lnTo>
                  <a:lnTo>
                    <a:pt x="1949" y="797"/>
                  </a:lnTo>
                  <a:lnTo>
                    <a:pt x="1949" y="797"/>
                  </a:lnTo>
                  <a:lnTo>
                    <a:pt x="1948" y="798"/>
                  </a:lnTo>
                  <a:lnTo>
                    <a:pt x="1948" y="798"/>
                  </a:lnTo>
                  <a:lnTo>
                    <a:pt x="1948" y="798"/>
                  </a:lnTo>
                  <a:lnTo>
                    <a:pt x="1947" y="798"/>
                  </a:lnTo>
                  <a:lnTo>
                    <a:pt x="1947" y="799"/>
                  </a:lnTo>
                  <a:lnTo>
                    <a:pt x="1947" y="799"/>
                  </a:lnTo>
                  <a:lnTo>
                    <a:pt x="1947" y="800"/>
                  </a:lnTo>
                  <a:lnTo>
                    <a:pt x="1946" y="800"/>
                  </a:lnTo>
                  <a:lnTo>
                    <a:pt x="1946" y="800"/>
                  </a:lnTo>
                  <a:lnTo>
                    <a:pt x="1946" y="800"/>
                  </a:lnTo>
                  <a:lnTo>
                    <a:pt x="1946" y="801"/>
                  </a:lnTo>
                  <a:lnTo>
                    <a:pt x="1945" y="801"/>
                  </a:lnTo>
                  <a:lnTo>
                    <a:pt x="1945" y="803"/>
                  </a:lnTo>
                  <a:lnTo>
                    <a:pt x="1945" y="803"/>
                  </a:lnTo>
                  <a:lnTo>
                    <a:pt x="1945" y="803"/>
                  </a:lnTo>
                  <a:lnTo>
                    <a:pt x="1944" y="804"/>
                  </a:lnTo>
                  <a:lnTo>
                    <a:pt x="1944" y="804"/>
                  </a:lnTo>
                  <a:lnTo>
                    <a:pt x="1944" y="805"/>
                  </a:lnTo>
                  <a:lnTo>
                    <a:pt x="1944" y="805"/>
                  </a:lnTo>
                  <a:lnTo>
                    <a:pt x="1943" y="806"/>
                  </a:lnTo>
                  <a:lnTo>
                    <a:pt x="1943" y="806"/>
                  </a:lnTo>
                  <a:lnTo>
                    <a:pt x="1943" y="807"/>
                  </a:lnTo>
                  <a:lnTo>
                    <a:pt x="1942" y="807"/>
                  </a:lnTo>
                  <a:lnTo>
                    <a:pt x="1942" y="807"/>
                  </a:lnTo>
                  <a:lnTo>
                    <a:pt x="1942" y="808"/>
                  </a:lnTo>
                  <a:lnTo>
                    <a:pt x="1942" y="808"/>
                  </a:lnTo>
                  <a:lnTo>
                    <a:pt x="1942" y="808"/>
                  </a:lnTo>
                  <a:lnTo>
                    <a:pt x="1942" y="809"/>
                  </a:lnTo>
                  <a:lnTo>
                    <a:pt x="1940" y="809"/>
                  </a:lnTo>
                  <a:lnTo>
                    <a:pt x="1940" y="809"/>
                  </a:lnTo>
                  <a:lnTo>
                    <a:pt x="1940" y="809"/>
                  </a:lnTo>
                  <a:lnTo>
                    <a:pt x="1939" y="810"/>
                  </a:lnTo>
                  <a:lnTo>
                    <a:pt x="1939" y="810"/>
                  </a:lnTo>
                  <a:lnTo>
                    <a:pt x="1939" y="811"/>
                  </a:lnTo>
                  <a:lnTo>
                    <a:pt x="1939" y="811"/>
                  </a:lnTo>
                  <a:lnTo>
                    <a:pt x="1938" y="811"/>
                  </a:lnTo>
                  <a:lnTo>
                    <a:pt x="1938" y="812"/>
                  </a:lnTo>
                  <a:lnTo>
                    <a:pt x="1938" y="812"/>
                  </a:lnTo>
                  <a:lnTo>
                    <a:pt x="1938" y="812"/>
                  </a:lnTo>
                  <a:lnTo>
                    <a:pt x="1938" y="814"/>
                  </a:lnTo>
                  <a:lnTo>
                    <a:pt x="1938" y="814"/>
                  </a:lnTo>
                  <a:lnTo>
                    <a:pt x="1938" y="815"/>
                  </a:lnTo>
                  <a:lnTo>
                    <a:pt x="1937" y="815"/>
                  </a:lnTo>
                  <a:lnTo>
                    <a:pt x="1937" y="815"/>
                  </a:lnTo>
                  <a:lnTo>
                    <a:pt x="1937" y="816"/>
                  </a:lnTo>
                  <a:lnTo>
                    <a:pt x="1936" y="816"/>
                  </a:lnTo>
                  <a:lnTo>
                    <a:pt x="1936" y="817"/>
                  </a:lnTo>
                  <a:lnTo>
                    <a:pt x="1936" y="817"/>
                  </a:lnTo>
                  <a:lnTo>
                    <a:pt x="1936" y="818"/>
                  </a:lnTo>
                  <a:lnTo>
                    <a:pt x="1935" y="818"/>
                  </a:lnTo>
                  <a:lnTo>
                    <a:pt x="1935" y="819"/>
                  </a:lnTo>
                  <a:lnTo>
                    <a:pt x="1935" y="819"/>
                  </a:lnTo>
                  <a:lnTo>
                    <a:pt x="1935" y="819"/>
                  </a:lnTo>
                  <a:lnTo>
                    <a:pt x="1935" y="820"/>
                  </a:lnTo>
                  <a:lnTo>
                    <a:pt x="1934" y="820"/>
                  </a:lnTo>
                  <a:lnTo>
                    <a:pt x="1934" y="820"/>
                  </a:lnTo>
                  <a:lnTo>
                    <a:pt x="1934" y="821"/>
                  </a:lnTo>
                  <a:lnTo>
                    <a:pt x="1934" y="821"/>
                  </a:lnTo>
                  <a:lnTo>
                    <a:pt x="1933" y="821"/>
                  </a:lnTo>
                  <a:lnTo>
                    <a:pt x="1933" y="822"/>
                  </a:lnTo>
                  <a:lnTo>
                    <a:pt x="1933" y="822"/>
                  </a:lnTo>
                  <a:lnTo>
                    <a:pt x="1933" y="822"/>
                  </a:lnTo>
                  <a:lnTo>
                    <a:pt x="1933" y="823"/>
                  </a:lnTo>
                  <a:lnTo>
                    <a:pt x="1932" y="823"/>
                  </a:lnTo>
                  <a:lnTo>
                    <a:pt x="1932" y="825"/>
                  </a:lnTo>
                  <a:lnTo>
                    <a:pt x="1932" y="825"/>
                  </a:lnTo>
                  <a:lnTo>
                    <a:pt x="1932" y="825"/>
                  </a:lnTo>
                  <a:lnTo>
                    <a:pt x="1932" y="826"/>
                  </a:lnTo>
                  <a:lnTo>
                    <a:pt x="1931" y="826"/>
                  </a:lnTo>
                  <a:lnTo>
                    <a:pt x="1931" y="827"/>
                  </a:lnTo>
                  <a:lnTo>
                    <a:pt x="1931" y="827"/>
                  </a:lnTo>
                  <a:lnTo>
                    <a:pt x="1931" y="828"/>
                  </a:lnTo>
                  <a:lnTo>
                    <a:pt x="1929" y="828"/>
                  </a:lnTo>
                  <a:lnTo>
                    <a:pt x="1929" y="829"/>
                  </a:lnTo>
                  <a:lnTo>
                    <a:pt x="1929" y="829"/>
                  </a:lnTo>
                  <a:lnTo>
                    <a:pt x="1929" y="829"/>
                  </a:lnTo>
                  <a:lnTo>
                    <a:pt x="1929" y="830"/>
                  </a:lnTo>
                  <a:lnTo>
                    <a:pt x="1928" y="830"/>
                  </a:lnTo>
                  <a:lnTo>
                    <a:pt x="1928" y="831"/>
                  </a:lnTo>
                  <a:lnTo>
                    <a:pt x="1928" y="831"/>
                  </a:lnTo>
                  <a:lnTo>
                    <a:pt x="1928" y="832"/>
                  </a:lnTo>
                  <a:lnTo>
                    <a:pt x="1927" y="832"/>
                  </a:lnTo>
                  <a:lnTo>
                    <a:pt x="1927" y="833"/>
                  </a:lnTo>
                  <a:lnTo>
                    <a:pt x="1927" y="833"/>
                  </a:lnTo>
                  <a:lnTo>
                    <a:pt x="1927" y="834"/>
                  </a:lnTo>
                  <a:lnTo>
                    <a:pt x="1926" y="834"/>
                  </a:lnTo>
                  <a:lnTo>
                    <a:pt x="1926" y="834"/>
                  </a:lnTo>
                  <a:lnTo>
                    <a:pt x="1926" y="836"/>
                  </a:lnTo>
                  <a:lnTo>
                    <a:pt x="1926" y="836"/>
                  </a:lnTo>
                  <a:lnTo>
                    <a:pt x="1926" y="836"/>
                  </a:lnTo>
                  <a:lnTo>
                    <a:pt x="1926" y="836"/>
                  </a:lnTo>
                  <a:lnTo>
                    <a:pt x="1925" y="836"/>
                  </a:lnTo>
                  <a:lnTo>
                    <a:pt x="1925" y="837"/>
                  </a:lnTo>
                  <a:lnTo>
                    <a:pt x="1925" y="837"/>
                  </a:lnTo>
                  <a:lnTo>
                    <a:pt x="1925" y="838"/>
                  </a:lnTo>
                  <a:lnTo>
                    <a:pt x="1925" y="838"/>
                  </a:lnTo>
                  <a:lnTo>
                    <a:pt x="1925" y="838"/>
                  </a:lnTo>
                  <a:lnTo>
                    <a:pt x="1925" y="839"/>
                  </a:lnTo>
                  <a:lnTo>
                    <a:pt x="1924" y="839"/>
                  </a:lnTo>
                  <a:lnTo>
                    <a:pt x="1924" y="840"/>
                  </a:lnTo>
                  <a:lnTo>
                    <a:pt x="1924" y="840"/>
                  </a:lnTo>
                  <a:lnTo>
                    <a:pt x="1924" y="840"/>
                  </a:lnTo>
                  <a:lnTo>
                    <a:pt x="1923" y="841"/>
                  </a:lnTo>
                  <a:lnTo>
                    <a:pt x="1923" y="841"/>
                  </a:lnTo>
                  <a:lnTo>
                    <a:pt x="1923" y="842"/>
                  </a:lnTo>
                  <a:lnTo>
                    <a:pt x="1923" y="842"/>
                  </a:lnTo>
                  <a:lnTo>
                    <a:pt x="1922" y="843"/>
                  </a:lnTo>
                  <a:lnTo>
                    <a:pt x="1922" y="844"/>
                  </a:lnTo>
                  <a:lnTo>
                    <a:pt x="1922" y="844"/>
                  </a:lnTo>
                  <a:lnTo>
                    <a:pt x="1921" y="846"/>
                  </a:lnTo>
                  <a:lnTo>
                    <a:pt x="1921" y="846"/>
                  </a:lnTo>
                  <a:lnTo>
                    <a:pt x="1921" y="846"/>
                  </a:lnTo>
                  <a:lnTo>
                    <a:pt x="1921" y="847"/>
                  </a:lnTo>
                  <a:lnTo>
                    <a:pt x="1921" y="847"/>
                  </a:lnTo>
                  <a:lnTo>
                    <a:pt x="1919" y="847"/>
                  </a:lnTo>
                  <a:lnTo>
                    <a:pt x="1919" y="848"/>
                  </a:lnTo>
                  <a:lnTo>
                    <a:pt x="1919" y="848"/>
                  </a:lnTo>
                  <a:lnTo>
                    <a:pt x="1919" y="848"/>
                  </a:lnTo>
                  <a:lnTo>
                    <a:pt x="1919" y="849"/>
                  </a:lnTo>
                  <a:lnTo>
                    <a:pt x="1919" y="849"/>
                  </a:lnTo>
                  <a:lnTo>
                    <a:pt x="1918" y="849"/>
                  </a:lnTo>
                  <a:lnTo>
                    <a:pt x="1918" y="849"/>
                  </a:lnTo>
                  <a:lnTo>
                    <a:pt x="1918" y="850"/>
                  </a:lnTo>
                  <a:lnTo>
                    <a:pt x="1918" y="850"/>
                  </a:lnTo>
                  <a:lnTo>
                    <a:pt x="1918" y="850"/>
                  </a:lnTo>
                  <a:lnTo>
                    <a:pt x="1918" y="851"/>
                  </a:lnTo>
                  <a:lnTo>
                    <a:pt x="1917" y="851"/>
                  </a:lnTo>
                  <a:lnTo>
                    <a:pt x="1917" y="851"/>
                  </a:lnTo>
                  <a:lnTo>
                    <a:pt x="1917" y="852"/>
                  </a:lnTo>
                  <a:lnTo>
                    <a:pt x="1917" y="852"/>
                  </a:lnTo>
                  <a:lnTo>
                    <a:pt x="1916" y="853"/>
                  </a:lnTo>
                  <a:lnTo>
                    <a:pt x="1916" y="853"/>
                  </a:lnTo>
                  <a:lnTo>
                    <a:pt x="1916" y="854"/>
                  </a:lnTo>
                  <a:lnTo>
                    <a:pt x="1916" y="854"/>
                  </a:lnTo>
                  <a:lnTo>
                    <a:pt x="1915" y="855"/>
                  </a:lnTo>
                  <a:lnTo>
                    <a:pt x="1915" y="855"/>
                  </a:lnTo>
                  <a:lnTo>
                    <a:pt x="1915" y="857"/>
                  </a:lnTo>
                  <a:lnTo>
                    <a:pt x="1915" y="857"/>
                  </a:lnTo>
                  <a:lnTo>
                    <a:pt x="1915" y="858"/>
                  </a:lnTo>
                  <a:lnTo>
                    <a:pt x="1914" y="858"/>
                  </a:lnTo>
                  <a:lnTo>
                    <a:pt x="1914" y="859"/>
                  </a:lnTo>
                  <a:lnTo>
                    <a:pt x="1914" y="859"/>
                  </a:lnTo>
                  <a:lnTo>
                    <a:pt x="1914" y="859"/>
                  </a:lnTo>
                  <a:lnTo>
                    <a:pt x="1914" y="860"/>
                  </a:lnTo>
                  <a:lnTo>
                    <a:pt x="1914" y="860"/>
                  </a:lnTo>
                  <a:lnTo>
                    <a:pt x="1913" y="860"/>
                  </a:lnTo>
                  <a:lnTo>
                    <a:pt x="1913" y="861"/>
                  </a:lnTo>
                  <a:lnTo>
                    <a:pt x="1913" y="861"/>
                  </a:lnTo>
                  <a:lnTo>
                    <a:pt x="1913" y="861"/>
                  </a:lnTo>
                  <a:lnTo>
                    <a:pt x="1913" y="862"/>
                  </a:lnTo>
                  <a:lnTo>
                    <a:pt x="1913" y="862"/>
                  </a:lnTo>
                  <a:lnTo>
                    <a:pt x="1912" y="862"/>
                  </a:lnTo>
                  <a:lnTo>
                    <a:pt x="1912" y="863"/>
                  </a:lnTo>
                  <a:lnTo>
                    <a:pt x="1912" y="863"/>
                  </a:lnTo>
                  <a:lnTo>
                    <a:pt x="1912" y="863"/>
                  </a:lnTo>
                  <a:lnTo>
                    <a:pt x="1912" y="864"/>
                  </a:lnTo>
                  <a:lnTo>
                    <a:pt x="1912" y="864"/>
                  </a:lnTo>
                  <a:lnTo>
                    <a:pt x="1912" y="865"/>
                  </a:lnTo>
                  <a:lnTo>
                    <a:pt x="1912" y="865"/>
                  </a:lnTo>
                  <a:lnTo>
                    <a:pt x="1912" y="866"/>
                  </a:lnTo>
                  <a:lnTo>
                    <a:pt x="1911" y="868"/>
                  </a:lnTo>
                  <a:lnTo>
                    <a:pt x="1912" y="868"/>
                  </a:lnTo>
                  <a:lnTo>
                    <a:pt x="1912" y="869"/>
                  </a:lnTo>
                  <a:lnTo>
                    <a:pt x="1911" y="869"/>
                  </a:lnTo>
                  <a:lnTo>
                    <a:pt x="1911" y="869"/>
                  </a:lnTo>
                  <a:lnTo>
                    <a:pt x="1911" y="870"/>
                  </a:lnTo>
                  <a:lnTo>
                    <a:pt x="1911" y="870"/>
                  </a:lnTo>
                  <a:lnTo>
                    <a:pt x="1911" y="871"/>
                  </a:lnTo>
                  <a:lnTo>
                    <a:pt x="1911" y="871"/>
                  </a:lnTo>
                  <a:lnTo>
                    <a:pt x="1911" y="872"/>
                  </a:lnTo>
                  <a:lnTo>
                    <a:pt x="1910" y="873"/>
                  </a:lnTo>
                  <a:lnTo>
                    <a:pt x="1910" y="873"/>
                  </a:lnTo>
                  <a:lnTo>
                    <a:pt x="1910" y="874"/>
                  </a:lnTo>
                  <a:lnTo>
                    <a:pt x="1910" y="874"/>
                  </a:lnTo>
                  <a:lnTo>
                    <a:pt x="1908" y="875"/>
                  </a:lnTo>
                  <a:lnTo>
                    <a:pt x="1908" y="875"/>
                  </a:lnTo>
                  <a:lnTo>
                    <a:pt x="1908" y="875"/>
                  </a:lnTo>
                  <a:lnTo>
                    <a:pt x="1908" y="876"/>
                  </a:lnTo>
                  <a:lnTo>
                    <a:pt x="1908" y="876"/>
                  </a:lnTo>
                  <a:lnTo>
                    <a:pt x="1908" y="877"/>
                  </a:lnTo>
                  <a:lnTo>
                    <a:pt x="1907" y="877"/>
                  </a:lnTo>
                  <a:lnTo>
                    <a:pt x="1907" y="879"/>
                  </a:lnTo>
                  <a:lnTo>
                    <a:pt x="1907" y="879"/>
                  </a:lnTo>
                  <a:lnTo>
                    <a:pt x="1907" y="880"/>
                  </a:lnTo>
                  <a:lnTo>
                    <a:pt x="1907" y="880"/>
                  </a:lnTo>
                  <a:lnTo>
                    <a:pt x="1906" y="881"/>
                  </a:lnTo>
                  <a:lnTo>
                    <a:pt x="1906" y="882"/>
                  </a:lnTo>
                  <a:lnTo>
                    <a:pt x="1906" y="882"/>
                  </a:lnTo>
                  <a:lnTo>
                    <a:pt x="1905" y="883"/>
                  </a:lnTo>
                  <a:lnTo>
                    <a:pt x="1905" y="883"/>
                  </a:lnTo>
                  <a:lnTo>
                    <a:pt x="1905" y="884"/>
                  </a:lnTo>
                  <a:lnTo>
                    <a:pt x="1905" y="884"/>
                  </a:lnTo>
                  <a:lnTo>
                    <a:pt x="1905" y="885"/>
                  </a:lnTo>
                  <a:lnTo>
                    <a:pt x="1904" y="885"/>
                  </a:lnTo>
                  <a:lnTo>
                    <a:pt x="1904" y="886"/>
                  </a:lnTo>
                  <a:lnTo>
                    <a:pt x="1904" y="886"/>
                  </a:lnTo>
                  <a:lnTo>
                    <a:pt x="1904" y="887"/>
                  </a:lnTo>
                  <a:lnTo>
                    <a:pt x="1904" y="887"/>
                  </a:lnTo>
                  <a:lnTo>
                    <a:pt x="1904" y="889"/>
                  </a:lnTo>
                  <a:lnTo>
                    <a:pt x="1903" y="889"/>
                  </a:lnTo>
                  <a:lnTo>
                    <a:pt x="1903" y="889"/>
                  </a:lnTo>
                  <a:lnTo>
                    <a:pt x="1903" y="890"/>
                  </a:lnTo>
                  <a:lnTo>
                    <a:pt x="1903" y="890"/>
                  </a:lnTo>
                  <a:lnTo>
                    <a:pt x="1903" y="891"/>
                  </a:lnTo>
                  <a:lnTo>
                    <a:pt x="1903" y="891"/>
                  </a:lnTo>
                  <a:lnTo>
                    <a:pt x="1902" y="892"/>
                  </a:lnTo>
                  <a:lnTo>
                    <a:pt x="1902" y="892"/>
                  </a:lnTo>
                  <a:lnTo>
                    <a:pt x="1902" y="893"/>
                  </a:lnTo>
                  <a:lnTo>
                    <a:pt x="1902" y="893"/>
                  </a:lnTo>
                  <a:lnTo>
                    <a:pt x="1902" y="894"/>
                  </a:lnTo>
                  <a:lnTo>
                    <a:pt x="1901" y="894"/>
                  </a:lnTo>
                  <a:lnTo>
                    <a:pt x="1901" y="895"/>
                  </a:lnTo>
                  <a:lnTo>
                    <a:pt x="1901" y="895"/>
                  </a:lnTo>
                  <a:lnTo>
                    <a:pt x="1901" y="896"/>
                  </a:lnTo>
                  <a:lnTo>
                    <a:pt x="1901" y="896"/>
                  </a:lnTo>
                  <a:lnTo>
                    <a:pt x="1901" y="897"/>
                  </a:lnTo>
                  <a:lnTo>
                    <a:pt x="1901" y="897"/>
                  </a:lnTo>
                  <a:lnTo>
                    <a:pt x="1901" y="898"/>
                  </a:lnTo>
                  <a:lnTo>
                    <a:pt x="1900" y="898"/>
                  </a:lnTo>
                  <a:lnTo>
                    <a:pt x="1900" y="898"/>
                  </a:lnTo>
                  <a:lnTo>
                    <a:pt x="1900" y="900"/>
                  </a:lnTo>
                  <a:lnTo>
                    <a:pt x="1900" y="900"/>
                  </a:lnTo>
                  <a:lnTo>
                    <a:pt x="1900" y="901"/>
                  </a:lnTo>
                  <a:lnTo>
                    <a:pt x="1900" y="901"/>
                  </a:lnTo>
                  <a:lnTo>
                    <a:pt x="1900" y="902"/>
                  </a:lnTo>
                  <a:lnTo>
                    <a:pt x="1900" y="902"/>
                  </a:lnTo>
                  <a:lnTo>
                    <a:pt x="1900" y="902"/>
                  </a:lnTo>
                  <a:lnTo>
                    <a:pt x="1900" y="903"/>
                  </a:lnTo>
                  <a:lnTo>
                    <a:pt x="1900" y="903"/>
                  </a:lnTo>
                  <a:lnTo>
                    <a:pt x="1899" y="904"/>
                  </a:lnTo>
                  <a:lnTo>
                    <a:pt x="1899" y="904"/>
                  </a:lnTo>
                  <a:lnTo>
                    <a:pt x="1899" y="905"/>
                  </a:lnTo>
                  <a:lnTo>
                    <a:pt x="1899" y="905"/>
                  </a:lnTo>
                  <a:lnTo>
                    <a:pt x="1899" y="906"/>
                  </a:lnTo>
                  <a:lnTo>
                    <a:pt x="1899" y="906"/>
                  </a:lnTo>
                  <a:lnTo>
                    <a:pt x="1899" y="907"/>
                  </a:lnTo>
                  <a:lnTo>
                    <a:pt x="1899" y="907"/>
                  </a:lnTo>
                  <a:lnTo>
                    <a:pt x="1899" y="908"/>
                  </a:lnTo>
                  <a:lnTo>
                    <a:pt x="1899" y="908"/>
                  </a:lnTo>
                  <a:lnTo>
                    <a:pt x="1899" y="909"/>
                  </a:lnTo>
                  <a:lnTo>
                    <a:pt x="1899" y="909"/>
                  </a:lnTo>
                  <a:lnTo>
                    <a:pt x="1899" y="911"/>
                  </a:lnTo>
                  <a:lnTo>
                    <a:pt x="1899" y="911"/>
                  </a:lnTo>
                  <a:lnTo>
                    <a:pt x="1899" y="912"/>
                  </a:lnTo>
                  <a:lnTo>
                    <a:pt x="1899" y="912"/>
                  </a:lnTo>
                  <a:lnTo>
                    <a:pt x="1899" y="913"/>
                  </a:lnTo>
                  <a:lnTo>
                    <a:pt x="1899" y="913"/>
                  </a:lnTo>
                  <a:lnTo>
                    <a:pt x="1899" y="914"/>
                  </a:lnTo>
                  <a:lnTo>
                    <a:pt x="1899" y="914"/>
                  </a:lnTo>
                  <a:lnTo>
                    <a:pt x="1899" y="915"/>
                  </a:lnTo>
                  <a:lnTo>
                    <a:pt x="1899" y="915"/>
                  </a:lnTo>
                  <a:lnTo>
                    <a:pt x="1899" y="915"/>
                  </a:lnTo>
                  <a:lnTo>
                    <a:pt x="1899" y="916"/>
                  </a:lnTo>
                  <a:lnTo>
                    <a:pt x="1899" y="916"/>
                  </a:lnTo>
                  <a:lnTo>
                    <a:pt x="1899" y="917"/>
                  </a:lnTo>
                  <a:lnTo>
                    <a:pt x="1899" y="917"/>
                  </a:lnTo>
                  <a:lnTo>
                    <a:pt x="1897" y="918"/>
                  </a:lnTo>
                  <a:lnTo>
                    <a:pt x="1897" y="918"/>
                  </a:lnTo>
                  <a:lnTo>
                    <a:pt x="1897" y="919"/>
                  </a:lnTo>
                  <a:lnTo>
                    <a:pt x="1897" y="919"/>
                  </a:lnTo>
                  <a:lnTo>
                    <a:pt x="1897" y="920"/>
                  </a:lnTo>
                  <a:lnTo>
                    <a:pt x="1897" y="920"/>
                  </a:lnTo>
                  <a:lnTo>
                    <a:pt x="1897" y="922"/>
                  </a:lnTo>
                  <a:lnTo>
                    <a:pt x="1897" y="922"/>
                  </a:lnTo>
                  <a:lnTo>
                    <a:pt x="1897" y="923"/>
                  </a:lnTo>
                  <a:lnTo>
                    <a:pt x="1896" y="923"/>
                  </a:lnTo>
                  <a:lnTo>
                    <a:pt x="1896" y="923"/>
                  </a:lnTo>
                  <a:lnTo>
                    <a:pt x="1896" y="924"/>
                  </a:lnTo>
                  <a:lnTo>
                    <a:pt x="1896" y="924"/>
                  </a:lnTo>
                  <a:lnTo>
                    <a:pt x="1896" y="925"/>
                  </a:lnTo>
                  <a:lnTo>
                    <a:pt x="1896" y="925"/>
                  </a:lnTo>
                  <a:lnTo>
                    <a:pt x="1896" y="926"/>
                  </a:lnTo>
                  <a:lnTo>
                    <a:pt x="1896" y="926"/>
                  </a:lnTo>
                  <a:lnTo>
                    <a:pt x="1896" y="927"/>
                  </a:lnTo>
                  <a:lnTo>
                    <a:pt x="1896" y="927"/>
                  </a:lnTo>
                  <a:lnTo>
                    <a:pt x="1896" y="928"/>
                  </a:lnTo>
                  <a:lnTo>
                    <a:pt x="1896" y="928"/>
                  </a:lnTo>
                  <a:lnTo>
                    <a:pt x="1895" y="928"/>
                  </a:lnTo>
                  <a:lnTo>
                    <a:pt x="1895" y="928"/>
                  </a:lnTo>
                  <a:lnTo>
                    <a:pt x="1895" y="929"/>
                  </a:lnTo>
                  <a:lnTo>
                    <a:pt x="1895" y="929"/>
                  </a:lnTo>
                  <a:lnTo>
                    <a:pt x="1895" y="930"/>
                  </a:lnTo>
                  <a:lnTo>
                    <a:pt x="1895" y="930"/>
                  </a:lnTo>
                  <a:lnTo>
                    <a:pt x="1895" y="931"/>
                  </a:lnTo>
                  <a:lnTo>
                    <a:pt x="1895" y="931"/>
                  </a:lnTo>
                  <a:lnTo>
                    <a:pt x="1895" y="933"/>
                  </a:lnTo>
                  <a:lnTo>
                    <a:pt x="1895" y="933"/>
                  </a:lnTo>
                  <a:lnTo>
                    <a:pt x="1894" y="934"/>
                  </a:lnTo>
                  <a:lnTo>
                    <a:pt x="1894" y="934"/>
                  </a:lnTo>
                  <a:lnTo>
                    <a:pt x="1894" y="935"/>
                  </a:lnTo>
                  <a:lnTo>
                    <a:pt x="1894" y="935"/>
                  </a:lnTo>
                  <a:lnTo>
                    <a:pt x="1894" y="936"/>
                  </a:lnTo>
                  <a:lnTo>
                    <a:pt x="1894" y="936"/>
                  </a:lnTo>
                  <a:lnTo>
                    <a:pt x="1894" y="937"/>
                  </a:lnTo>
                  <a:lnTo>
                    <a:pt x="1894" y="937"/>
                  </a:lnTo>
                  <a:lnTo>
                    <a:pt x="1894" y="938"/>
                  </a:lnTo>
                  <a:lnTo>
                    <a:pt x="1893" y="938"/>
                  </a:lnTo>
                  <a:lnTo>
                    <a:pt x="1893" y="939"/>
                  </a:lnTo>
                  <a:lnTo>
                    <a:pt x="1893" y="939"/>
                  </a:lnTo>
                  <a:lnTo>
                    <a:pt x="1893" y="940"/>
                  </a:lnTo>
                  <a:lnTo>
                    <a:pt x="1893" y="940"/>
                  </a:lnTo>
                  <a:lnTo>
                    <a:pt x="1893" y="941"/>
                  </a:lnTo>
                  <a:lnTo>
                    <a:pt x="1893" y="941"/>
                  </a:lnTo>
                  <a:lnTo>
                    <a:pt x="1893" y="941"/>
                  </a:lnTo>
                  <a:lnTo>
                    <a:pt x="1893" y="943"/>
                  </a:lnTo>
                  <a:lnTo>
                    <a:pt x="1893" y="943"/>
                  </a:lnTo>
                  <a:lnTo>
                    <a:pt x="1892" y="943"/>
                  </a:lnTo>
                  <a:lnTo>
                    <a:pt x="1892" y="944"/>
                  </a:lnTo>
                  <a:lnTo>
                    <a:pt x="1892" y="944"/>
                  </a:lnTo>
                  <a:lnTo>
                    <a:pt x="1892" y="945"/>
                  </a:lnTo>
                  <a:lnTo>
                    <a:pt x="1892" y="945"/>
                  </a:lnTo>
                  <a:lnTo>
                    <a:pt x="1892" y="946"/>
                  </a:lnTo>
                  <a:lnTo>
                    <a:pt x="1892" y="946"/>
                  </a:lnTo>
                  <a:lnTo>
                    <a:pt x="1892" y="947"/>
                  </a:lnTo>
                  <a:lnTo>
                    <a:pt x="1892" y="947"/>
                  </a:lnTo>
                  <a:lnTo>
                    <a:pt x="1891" y="947"/>
                  </a:lnTo>
                  <a:lnTo>
                    <a:pt x="1891" y="948"/>
                  </a:lnTo>
                  <a:lnTo>
                    <a:pt x="1891" y="948"/>
                  </a:lnTo>
                  <a:lnTo>
                    <a:pt x="1891" y="949"/>
                  </a:lnTo>
                  <a:lnTo>
                    <a:pt x="1891" y="949"/>
                  </a:lnTo>
                  <a:lnTo>
                    <a:pt x="1891" y="950"/>
                  </a:lnTo>
                  <a:lnTo>
                    <a:pt x="1891" y="950"/>
                  </a:lnTo>
                  <a:lnTo>
                    <a:pt x="1891" y="951"/>
                  </a:lnTo>
                  <a:lnTo>
                    <a:pt x="1891" y="951"/>
                  </a:lnTo>
                  <a:lnTo>
                    <a:pt x="1891" y="951"/>
                  </a:lnTo>
                  <a:lnTo>
                    <a:pt x="1891" y="952"/>
                  </a:lnTo>
                  <a:lnTo>
                    <a:pt x="1891" y="952"/>
                  </a:lnTo>
                  <a:lnTo>
                    <a:pt x="1891" y="954"/>
                  </a:lnTo>
                  <a:lnTo>
                    <a:pt x="1890" y="954"/>
                  </a:lnTo>
                  <a:lnTo>
                    <a:pt x="1890" y="955"/>
                  </a:lnTo>
                  <a:lnTo>
                    <a:pt x="1890" y="955"/>
                  </a:lnTo>
                  <a:lnTo>
                    <a:pt x="1890" y="955"/>
                  </a:lnTo>
                  <a:lnTo>
                    <a:pt x="1890" y="956"/>
                  </a:lnTo>
                  <a:lnTo>
                    <a:pt x="1890" y="956"/>
                  </a:lnTo>
                  <a:lnTo>
                    <a:pt x="1890" y="956"/>
                  </a:lnTo>
                  <a:lnTo>
                    <a:pt x="1890" y="957"/>
                  </a:lnTo>
                  <a:lnTo>
                    <a:pt x="1890" y="957"/>
                  </a:lnTo>
                  <a:lnTo>
                    <a:pt x="1890" y="958"/>
                  </a:lnTo>
                  <a:lnTo>
                    <a:pt x="1890" y="958"/>
                  </a:lnTo>
                  <a:lnTo>
                    <a:pt x="1889" y="958"/>
                  </a:lnTo>
                  <a:lnTo>
                    <a:pt x="1889" y="959"/>
                  </a:lnTo>
                  <a:lnTo>
                    <a:pt x="1889" y="959"/>
                  </a:lnTo>
                  <a:lnTo>
                    <a:pt x="1889" y="960"/>
                  </a:lnTo>
                  <a:lnTo>
                    <a:pt x="1889" y="960"/>
                  </a:lnTo>
                  <a:lnTo>
                    <a:pt x="1889" y="961"/>
                  </a:lnTo>
                  <a:lnTo>
                    <a:pt x="1889" y="961"/>
                  </a:lnTo>
                  <a:lnTo>
                    <a:pt x="1889" y="961"/>
                  </a:lnTo>
                  <a:lnTo>
                    <a:pt x="1889" y="962"/>
                  </a:lnTo>
                  <a:lnTo>
                    <a:pt x="1889" y="962"/>
                  </a:lnTo>
                  <a:lnTo>
                    <a:pt x="1888" y="965"/>
                  </a:lnTo>
                  <a:lnTo>
                    <a:pt x="1886" y="969"/>
                  </a:lnTo>
                  <a:lnTo>
                    <a:pt x="1885" y="970"/>
                  </a:lnTo>
                  <a:lnTo>
                    <a:pt x="1885" y="972"/>
                  </a:lnTo>
                  <a:lnTo>
                    <a:pt x="1883" y="973"/>
                  </a:lnTo>
                  <a:lnTo>
                    <a:pt x="1882" y="974"/>
                  </a:lnTo>
                  <a:lnTo>
                    <a:pt x="1879" y="976"/>
                  </a:lnTo>
                  <a:lnTo>
                    <a:pt x="1878" y="978"/>
                  </a:lnTo>
                  <a:lnTo>
                    <a:pt x="1876" y="978"/>
                  </a:lnTo>
                  <a:lnTo>
                    <a:pt x="1876" y="979"/>
                  </a:lnTo>
                  <a:lnTo>
                    <a:pt x="1875" y="980"/>
                  </a:lnTo>
                  <a:lnTo>
                    <a:pt x="1874" y="982"/>
                  </a:lnTo>
                  <a:lnTo>
                    <a:pt x="1874" y="986"/>
                  </a:lnTo>
                  <a:lnTo>
                    <a:pt x="1874" y="989"/>
                  </a:lnTo>
                  <a:lnTo>
                    <a:pt x="1874" y="991"/>
                  </a:lnTo>
                  <a:lnTo>
                    <a:pt x="1874" y="992"/>
                  </a:lnTo>
                  <a:lnTo>
                    <a:pt x="1874" y="994"/>
                  </a:lnTo>
                  <a:lnTo>
                    <a:pt x="1874" y="999"/>
                  </a:lnTo>
                  <a:lnTo>
                    <a:pt x="1874" y="1001"/>
                  </a:lnTo>
                  <a:lnTo>
                    <a:pt x="1875" y="1003"/>
                  </a:lnTo>
                  <a:lnTo>
                    <a:pt x="1875" y="1006"/>
                  </a:lnTo>
                  <a:lnTo>
                    <a:pt x="1875" y="1009"/>
                  </a:lnTo>
                  <a:lnTo>
                    <a:pt x="1876" y="1013"/>
                  </a:lnTo>
                  <a:lnTo>
                    <a:pt x="1876" y="1014"/>
                  </a:lnTo>
                  <a:lnTo>
                    <a:pt x="1876" y="1017"/>
                  </a:lnTo>
                  <a:lnTo>
                    <a:pt x="1876" y="1021"/>
                  </a:lnTo>
                  <a:lnTo>
                    <a:pt x="1876" y="1024"/>
                  </a:lnTo>
                  <a:lnTo>
                    <a:pt x="1876" y="1027"/>
                  </a:lnTo>
                  <a:lnTo>
                    <a:pt x="1876" y="1030"/>
                  </a:lnTo>
                  <a:lnTo>
                    <a:pt x="1876" y="1030"/>
                  </a:lnTo>
                  <a:lnTo>
                    <a:pt x="1876" y="1034"/>
                  </a:lnTo>
                  <a:lnTo>
                    <a:pt x="1878" y="1037"/>
                  </a:lnTo>
                  <a:lnTo>
                    <a:pt x="1878" y="1040"/>
                  </a:lnTo>
                  <a:lnTo>
                    <a:pt x="1879" y="1045"/>
                  </a:lnTo>
                  <a:lnTo>
                    <a:pt x="1882" y="1056"/>
                  </a:lnTo>
                  <a:lnTo>
                    <a:pt x="1882" y="1056"/>
                  </a:lnTo>
                  <a:lnTo>
                    <a:pt x="1885" y="1067"/>
                  </a:lnTo>
                  <a:lnTo>
                    <a:pt x="1885" y="1077"/>
                  </a:lnTo>
                  <a:lnTo>
                    <a:pt x="1886" y="1078"/>
                  </a:lnTo>
                  <a:lnTo>
                    <a:pt x="1892" y="1092"/>
                  </a:lnTo>
                  <a:lnTo>
                    <a:pt x="1894" y="1098"/>
                  </a:lnTo>
                  <a:lnTo>
                    <a:pt x="1897" y="1105"/>
                  </a:lnTo>
                  <a:lnTo>
                    <a:pt x="1897" y="1105"/>
                  </a:lnTo>
                  <a:lnTo>
                    <a:pt x="1897" y="1106"/>
                  </a:lnTo>
                  <a:lnTo>
                    <a:pt x="1897" y="1106"/>
                  </a:lnTo>
                  <a:lnTo>
                    <a:pt x="1899" y="1106"/>
                  </a:lnTo>
                  <a:lnTo>
                    <a:pt x="1899" y="1107"/>
                  </a:lnTo>
                  <a:lnTo>
                    <a:pt x="1899" y="1107"/>
                  </a:lnTo>
                  <a:lnTo>
                    <a:pt x="1899" y="1108"/>
                  </a:lnTo>
                  <a:lnTo>
                    <a:pt x="1899" y="1108"/>
                  </a:lnTo>
                  <a:lnTo>
                    <a:pt x="1899" y="1109"/>
                  </a:lnTo>
                  <a:lnTo>
                    <a:pt x="1899" y="1109"/>
                  </a:lnTo>
                  <a:lnTo>
                    <a:pt x="1899" y="1110"/>
                  </a:lnTo>
                  <a:lnTo>
                    <a:pt x="1900" y="1110"/>
                  </a:lnTo>
                  <a:lnTo>
                    <a:pt x="1900" y="1111"/>
                  </a:lnTo>
                  <a:lnTo>
                    <a:pt x="1900" y="1111"/>
                  </a:lnTo>
                  <a:lnTo>
                    <a:pt x="1900" y="1111"/>
                  </a:lnTo>
                  <a:lnTo>
                    <a:pt x="1901" y="1111"/>
                  </a:lnTo>
                  <a:lnTo>
                    <a:pt x="1901" y="1112"/>
                  </a:lnTo>
                  <a:lnTo>
                    <a:pt x="1901" y="1112"/>
                  </a:lnTo>
                  <a:lnTo>
                    <a:pt x="1901" y="1113"/>
                  </a:lnTo>
                  <a:lnTo>
                    <a:pt x="1901" y="1113"/>
                  </a:lnTo>
                  <a:lnTo>
                    <a:pt x="1902" y="1113"/>
                  </a:lnTo>
                  <a:lnTo>
                    <a:pt x="1902" y="1113"/>
                  </a:lnTo>
                  <a:lnTo>
                    <a:pt x="1902" y="1114"/>
                  </a:lnTo>
                  <a:lnTo>
                    <a:pt x="1902" y="1114"/>
                  </a:lnTo>
                  <a:lnTo>
                    <a:pt x="1903" y="1116"/>
                  </a:lnTo>
                  <a:lnTo>
                    <a:pt x="1903" y="1116"/>
                  </a:lnTo>
                  <a:lnTo>
                    <a:pt x="1903" y="1116"/>
                  </a:lnTo>
                  <a:lnTo>
                    <a:pt x="1903" y="1117"/>
                  </a:lnTo>
                  <a:lnTo>
                    <a:pt x="1904" y="1117"/>
                  </a:lnTo>
                  <a:lnTo>
                    <a:pt x="1904" y="1118"/>
                  </a:lnTo>
                  <a:lnTo>
                    <a:pt x="1904" y="1118"/>
                  </a:lnTo>
                  <a:lnTo>
                    <a:pt x="1904" y="1118"/>
                  </a:lnTo>
                  <a:lnTo>
                    <a:pt x="1905" y="1119"/>
                  </a:lnTo>
                  <a:lnTo>
                    <a:pt x="1905" y="1119"/>
                  </a:lnTo>
                  <a:lnTo>
                    <a:pt x="1905" y="1119"/>
                  </a:lnTo>
                  <a:lnTo>
                    <a:pt x="1905" y="1120"/>
                  </a:lnTo>
                  <a:lnTo>
                    <a:pt x="1906" y="1120"/>
                  </a:lnTo>
                  <a:lnTo>
                    <a:pt x="1906" y="1121"/>
                  </a:lnTo>
                  <a:lnTo>
                    <a:pt x="1906" y="1121"/>
                  </a:lnTo>
                  <a:lnTo>
                    <a:pt x="1906" y="1121"/>
                  </a:lnTo>
                  <a:lnTo>
                    <a:pt x="1907" y="1121"/>
                  </a:lnTo>
                  <a:lnTo>
                    <a:pt x="1907" y="1122"/>
                  </a:lnTo>
                  <a:lnTo>
                    <a:pt x="1907" y="1122"/>
                  </a:lnTo>
                  <a:lnTo>
                    <a:pt x="1907" y="1123"/>
                  </a:lnTo>
                  <a:lnTo>
                    <a:pt x="1908" y="1123"/>
                  </a:lnTo>
                  <a:lnTo>
                    <a:pt x="1908" y="1123"/>
                  </a:lnTo>
                  <a:lnTo>
                    <a:pt x="1908" y="1123"/>
                  </a:lnTo>
                  <a:lnTo>
                    <a:pt x="1908" y="1124"/>
                  </a:lnTo>
                  <a:lnTo>
                    <a:pt x="1910" y="1124"/>
                  </a:lnTo>
                  <a:lnTo>
                    <a:pt x="1910" y="1124"/>
                  </a:lnTo>
                  <a:lnTo>
                    <a:pt x="1911" y="1126"/>
                  </a:lnTo>
                  <a:lnTo>
                    <a:pt x="1912" y="1127"/>
                  </a:lnTo>
                  <a:lnTo>
                    <a:pt x="1914" y="1128"/>
                  </a:lnTo>
                  <a:lnTo>
                    <a:pt x="1918" y="1131"/>
                  </a:lnTo>
                  <a:lnTo>
                    <a:pt x="1922" y="1133"/>
                  </a:lnTo>
                  <a:lnTo>
                    <a:pt x="1923" y="1133"/>
                  </a:lnTo>
                  <a:lnTo>
                    <a:pt x="1923" y="1133"/>
                  </a:lnTo>
                  <a:lnTo>
                    <a:pt x="1924" y="1134"/>
                  </a:lnTo>
                  <a:lnTo>
                    <a:pt x="1924" y="1134"/>
                  </a:lnTo>
                  <a:lnTo>
                    <a:pt x="1925" y="1134"/>
                  </a:lnTo>
                  <a:lnTo>
                    <a:pt x="1925" y="1134"/>
                  </a:lnTo>
                  <a:lnTo>
                    <a:pt x="1925" y="1135"/>
                  </a:lnTo>
                  <a:lnTo>
                    <a:pt x="1925" y="1135"/>
                  </a:lnTo>
                  <a:lnTo>
                    <a:pt x="1926" y="1135"/>
                  </a:lnTo>
                  <a:lnTo>
                    <a:pt x="1926" y="1135"/>
                  </a:lnTo>
                  <a:lnTo>
                    <a:pt x="1926" y="1135"/>
                  </a:lnTo>
                  <a:lnTo>
                    <a:pt x="1927" y="1135"/>
                  </a:lnTo>
                  <a:lnTo>
                    <a:pt x="1927" y="1135"/>
                  </a:lnTo>
                  <a:lnTo>
                    <a:pt x="1927" y="1137"/>
                  </a:lnTo>
                  <a:lnTo>
                    <a:pt x="1928" y="1137"/>
                  </a:lnTo>
                  <a:lnTo>
                    <a:pt x="1928" y="1137"/>
                  </a:lnTo>
                  <a:lnTo>
                    <a:pt x="1928" y="1137"/>
                  </a:lnTo>
                  <a:lnTo>
                    <a:pt x="1929" y="1137"/>
                  </a:lnTo>
                  <a:lnTo>
                    <a:pt x="1929" y="1137"/>
                  </a:lnTo>
                  <a:lnTo>
                    <a:pt x="1931" y="1138"/>
                  </a:lnTo>
                  <a:lnTo>
                    <a:pt x="1931" y="1138"/>
                  </a:lnTo>
                  <a:lnTo>
                    <a:pt x="1932" y="1138"/>
                  </a:lnTo>
                  <a:lnTo>
                    <a:pt x="1932" y="1138"/>
                  </a:lnTo>
                  <a:lnTo>
                    <a:pt x="1932" y="1138"/>
                  </a:lnTo>
                  <a:lnTo>
                    <a:pt x="1933" y="1138"/>
                  </a:lnTo>
                  <a:lnTo>
                    <a:pt x="1933" y="1138"/>
                  </a:lnTo>
                  <a:lnTo>
                    <a:pt x="1934" y="1138"/>
                  </a:lnTo>
                  <a:lnTo>
                    <a:pt x="1934" y="1139"/>
                  </a:lnTo>
                  <a:lnTo>
                    <a:pt x="1934" y="1139"/>
                  </a:lnTo>
                  <a:lnTo>
                    <a:pt x="1935" y="1139"/>
                  </a:lnTo>
                  <a:lnTo>
                    <a:pt x="1935" y="1139"/>
                  </a:lnTo>
                  <a:lnTo>
                    <a:pt x="1936" y="1139"/>
                  </a:lnTo>
                  <a:lnTo>
                    <a:pt x="1936" y="1139"/>
                  </a:lnTo>
                  <a:lnTo>
                    <a:pt x="1937" y="1139"/>
                  </a:lnTo>
                  <a:lnTo>
                    <a:pt x="1937" y="1139"/>
                  </a:lnTo>
                  <a:lnTo>
                    <a:pt x="1938" y="1139"/>
                  </a:lnTo>
                  <a:lnTo>
                    <a:pt x="1938" y="1139"/>
                  </a:lnTo>
                  <a:lnTo>
                    <a:pt x="1938" y="1139"/>
                  </a:lnTo>
                  <a:lnTo>
                    <a:pt x="1939" y="1139"/>
                  </a:lnTo>
                  <a:lnTo>
                    <a:pt x="1939" y="1139"/>
                  </a:lnTo>
                  <a:lnTo>
                    <a:pt x="1940" y="1139"/>
                  </a:lnTo>
                  <a:lnTo>
                    <a:pt x="1940" y="1139"/>
                  </a:lnTo>
                  <a:lnTo>
                    <a:pt x="1942" y="1139"/>
                  </a:lnTo>
                  <a:lnTo>
                    <a:pt x="1942" y="1139"/>
                  </a:lnTo>
                  <a:lnTo>
                    <a:pt x="1943" y="1139"/>
                  </a:lnTo>
                  <a:lnTo>
                    <a:pt x="1943" y="1139"/>
                  </a:lnTo>
                  <a:lnTo>
                    <a:pt x="1943" y="1140"/>
                  </a:lnTo>
                  <a:lnTo>
                    <a:pt x="1944" y="1140"/>
                  </a:lnTo>
                  <a:lnTo>
                    <a:pt x="1944" y="1140"/>
                  </a:lnTo>
                  <a:lnTo>
                    <a:pt x="1945" y="1140"/>
                  </a:lnTo>
                  <a:lnTo>
                    <a:pt x="1945" y="1140"/>
                  </a:lnTo>
                  <a:lnTo>
                    <a:pt x="1946" y="1140"/>
                  </a:lnTo>
                  <a:lnTo>
                    <a:pt x="1946" y="1140"/>
                  </a:lnTo>
                  <a:lnTo>
                    <a:pt x="1946" y="1140"/>
                  </a:lnTo>
                  <a:lnTo>
                    <a:pt x="1947" y="1141"/>
                  </a:lnTo>
                  <a:lnTo>
                    <a:pt x="1947" y="1141"/>
                  </a:lnTo>
                  <a:lnTo>
                    <a:pt x="1948" y="1141"/>
                  </a:lnTo>
                  <a:lnTo>
                    <a:pt x="1948" y="1141"/>
                  </a:lnTo>
                  <a:lnTo>
                    <a:pt x="1948" y="1141"/>
                  </a:lnTo>
                  <a:lnTo>
                    <a:pt x="1949" y="1141"/>
                  </a:lnTo>
                  <a:lnTo>
                    <a:pt x="1949" y="1142"/>
                  </a:lnTo>
                  <a:lnTo>
                    <a:pt x="1950" y="1142"/>
                  </a:lnTo>
                  <a:lnTo>
                    <a:pt x="1950" y="1142"/>
                  </a:lnTo>
                  <a:lnTo>
                    <a:pt x="1951" y="1142"/>
                  </a:lnTo>
                  <a:lnTo>
                    <a:pt x="1951" y="1143"/>
                  </a:lnTo>
                  <a:lnTo>
                    <a:pt x="1951" y="1143"/>
                  </a:lnTo>
                  <a:lnTo>
                    <a:pt x="1953" y="1143"/>
                  </a:lnTo>
                  <a:lnTo>
                    <a:pt x="1953" y="1143"/>
                  </a:lnTo>
                  <a:lnTo>
                    <a:pt x="1953" y="1143"/>
                  </a:lnTo>
                  <a:lnTo>
                    <a:pt x="1954" y="1143"/>
                  </a:lnTo>
                  <a:lnTo>
                    <a:pt x="1954" y="1144"/>
                  </a:lnTo>
                  <a:lnTo>
                    <a:pt x="1954" y="1144"/>
                  </a:lnTo>
                  <a:lnTo>
                    <a:pt x="1955" y="1144"/>
                  </a:lnTo>
                  <a:lnTo>
                    <a:pt x="1955" y="1144"/>
                  </a:lnTo>
                  <a:lnTo>
                    <a:pt x="1956" y="1144"/>
                  </a:lnTo>
                  <a:lnTo>
                    <a:pt x="1956" y="1145"/>
                  </a:lnTo>
                  <a:lnTo>
                    <a:pt x="1956" y="1145"/>
                  </a:lnTo>
                  <a:lnTo>
                    <a:pt x="1957" y="1145"/>
                  </a:lnTo>
                  <a:lnTo>
                    <a:pt x="1957" y="1145"/>
                  </a:lnTo>
                  <a:lnTo>
                    <a:pt x="1957" y="1145"/>
                  </a:lnTo>
                  <a:lnTo>
                    <a:pt x="1958" y="1145"/>
                  </a:lnTo>
                  <a:lnTo>
                    <a:pt x="1958" y="1146"/>
                  </a:lnTo>
                  <a:lnTo>
                    <a:pt x="1959" y="1146"/>
                  </a:lnTo>
                  <a:lnTo>
                    <a:pt x="1959" y="1146"/>
                  </a:lnTo>
                  <a:lnTo>
                    <a:pt x="1960" y="1146"/>
                  </a:lnTo>
                  <a:lnTo>
                    <a:pt x="1960" y="1146"/>
                  </a:lnTo>
                  <a:lnTo>
                    <a:pt x="1960" y="1146"/>
                  </a:lnTo>
                  <a:lnTo>
                    <a:pt x="1961" y="1148"/>
                  </a:lnTo>
                  <a:lnTo>
                    <a:pt x="1961" y="1148"/>
                  </a:lnTo>
                  <a:lnTo>
                    <a:pt x="1962" y="1149"/>
                  </a:lnTo>
                  <a:lnTo>
                    <a:pt x="1962" y="1149"/>
                  </a:lnTo>
                  <a:lnTo>
                    <a:pt x="1964" y="1149"/>
                  </a:lnTo>
                  <a:lnTo>
                    <a:pt x="1964" y="1149"/>
                  </a:lnTo>
                  <a:lnTo>
                    <a:pt x="1964" y="1149"/>
                  </a:lnTo>
                  <a:lnTo>
                    <a:pt x="1965" y="1150"/>
                  </a:lnTo>
                  <a:lnTo>
                    <a:pt x="1965" y="1150"/>
                  </a:lnTo>
                  <a:lnTo>
                    <a:pt x="1965" y="1150"/>
                  </a:lnTo>
                  <a:lnTo>
                    <a:pt x="1965" y="1150"/>
                  </a:lnTo>
                  <a:lnTo>
                    <a:pt x="1972" y="1152"/>
                  </a:lnTo>
                  <a:lnTo>
                    <a:pt x="1972" y="1152"/>
                  </a:lnTo>
                  <a:lnTo>
                    <a:pt x="1974" y="1152"/>
                  </a:lnTo>
                  <a:lnTo>
                    <a:pt x="1974" y="1153"/>
                  </a:lnTo>
                  <a:lnTo>
                    <a:pt x="1975" y="1153"/>
                  </a:lnTo>
                  <a:lnTo>
                    <a:pt x="1975" y="1153"/>
                  </a:lnTo>
                  <a:lnTo>
                    <a:pt x="1976" y="1153"/>
                  </a:lnTo>
                  <a:lnTo>
                    <a:pt x="1976" y="1153"/>
                  </a:lnTo>
                  <a:lnTo>
                    <a:pt x="1977" y="1153"/>
                  </a:lnTo>
                  <a:lnTo>
                    <a:pt x="1977" y="1153"/>
                  </a:lnTo>
                  <a:lnTo>
                    <a:pt x="1978" y="1153"/>
                  </a:lnTo>
                  <a:lnTo>
                    <a:pt x="1978" y="1154"/>
                  </a:lnTo>
                  <a:lnTo>
                    <a:pt x="1979" y="1154"/>
                  </a:lnTo>
                  <a:lnTo>
                    <a:pt x="1987" y="1156"/>
                  </a:lnTo>
                  <a:lnTo>
                    <a:pt x="1986" y="1157"/>
                  </a:lnTo>
                  <a:lnTo>
                    <a:pt x="1989" y="1159"/>
                  </a:lnTo>
                  <a:lnTo>
                    <a:pt x="1991" y="1160"/>
                  </a:lnTo>
                  <a:lnTo>
                    <a:pt x="1991" y="1160"/>
                  </a:lnTo>
                  <a:lnTo>
                    <a:pt x="1992" y="1160"/>
                  </a:lnTo>
                  <a:lnTo>
                    <a:pt x="1992" y="1160"/>
                  </a:lnTo>
                  <a:lnTo>
                    <a:pt x="1992" y="1160"/>
                  </a:lnTo>
                  <a:lnTo>
                    <a:pt x="1993" y="1160"/>
                  </a:lnTo>
                  <a:lnTo>
                    <a:pt x="1993" y="1160"/>
                  </a:lnTo>
                  <a:lnTo>
                    <a:pt x="1994" y="1161"/>
                  </a:lnTo>
                  <a:lnTo>
                    <a:pt x="1994" y="1161"/>
                  </a:lnTo>
                  <a:lnTo>
                    <a:pt x="1996" y="1161"/>
                  </a:lnTo>
                  <a:lnTo>
                    <a:pt x="1996" y="1161"/>
                  </a:lnTo>
                  <a:lnTo>
                    <a:pt x="1996" y="1161"/>
                  </a:lnTo>
                  <a:lnTo>
                    <a:pt x="1997" y="1161"/>
                  </a:lnTo>
                  <a:lnTo>
                    <a:pt x="1997" y="1161"/>
                  </a:lnTo>
                  <a:lnTo>
                    <a:pt x="1997" y="1162"/>
                  </a:lnTo>
                  <a:lnTo>
                    <a:pt x="1998" y="1162"/>
                  </a:lnTo>
                  <a:lnTo>
                    <a:pt x="1998" y="1162"/>
                  </a:lnTo>
                  <a:lnTo>
                    <a:pt x="1999" y="1162"/>
                  </a:lnTo>
                  <a:lnTo>
                    <a:pt x="1999" y="1162"/>
                  </a:lnTo>
                  <a:lnTo>
                    <a:pt x="2000" y="1162"/>
                  </a:lnTo>
                  <a:lnTo>
                    <a:pt x="2000" y="1162"/>
                  </a:lnTo>
                  <a:lnTo>
                    <a:pt x="2000" y="1162"/>
                  </a:lnTo>
                  <a:lnTo>
                    <a:pt x="2001" y="1162"/>
                  </a:lnTo>
                  <a:lnTo>
                    <a:pt x="2001" y="1162"/>
                  </a:lnTo>
                  <a:lnTo>
                    <a:pt x="2002" y="1163"/>
                  </a:lnTo>
                  <a:lnTo>
                    <a:pt x="2002" y="1163"/>
                  </a:lnTo>
                  <a:lnTo>
                    <a:pt x="2003" y="1163"/>
                  </a:lnTo>
                  <a:lnTo>
                    <a:pt x="2003" y="1163"/>
                  </a:lnTo>
                  <a:lnTo>
                    <a:pt x="2004" y="1163"/>
                  </a:lnTo>
                  <a:lnTo>
                    <a:pt x="2004" y="1162"/>
                  </a:lnTo>
                  <a:lnTo>
                    <a:pt x="2004" y="1162"/>
                  </a:lnTo>
                  <a:lnTo>
                    <a:pt x="2005" y="1162"/>
                  </a:lnTo>
                  <a:lnTo>
                    <a:pt x="2005" y="1162"/>
                  </a:lnTo>
                  <a:lnTo>
                    <a:pt x="2005" y="1162"/>
                  </a:lnTo>
                  <a:lnTo>
                    <a:pt x="2005" y="1162"/>
                  </a:lnTo>
                  <a:lnTo>
                    <a:pt x="2007" y="1162"/>
                  </a:lnTo>
                  <a:lnTo>
                    <a:pt x="2007" y="1162"/>
                  </a:lnTo>
                  <a:lnTo>
                    <a:pt x="2008" y="1163"/>
                  </a:lnTo>
                  <a:lnTo>
                    <a:pt x="2008" y="1163"/>
                  </a:lnTo>
                  <a:lnTo>
                    <a:pt x="2009" y="1163"/>
                  </a:lnTo>
                  <a:lnTo>
                    <a:pt x="2009" y="1163"/>
                  </a:lnTo>
                  <a:lnTo>
                    <a:pt x="2010" y="1163"/>
                  </a:lnTo>
                  <a:lnTo>
                    <a:pt x="2010" y="1163"/>
                  </a:lnTo>
                  <a:lnTo>
                    <a:pt x="2011" y="1163"/>
                  </a:lnTo>
                  <a:lnTo>
                    <a:pt x="2011" y="1164"/>
                  </a:lnTo>
                  <a:lnTo>
                    <a:pt x="2012" y="1164"/>
                  </a:lnTo>
                  <a:lnTo>
                    <a:pt x="2012" y="1164"/>
                  </a:lnTo>
                  <a:lnTo>
                    <a:pt x="2013" y="1164"/>
                  </a:lnTo>
                  <a:lnTo>
                    <a:pt x="2013" y="1164"/>
                  </a:lnTo>
                  <a:lnTo>
                    <a:pt x="2014" y="1164"/>
                  </a:lnTo>
                  <a:lnTo>
                    <a:pt x="2014" y="1165"/>
                  </a:lnTo>
                  <a:lnTo>
                    <a:pt x="2015" y="1165"/>
                  </a:lnTo>
                  <a:lnTo>
                    <a:pt x="2018" y="1165"/>
                  </a:lnTo>
                  <a:lnTo>
                    <a:pt x="2020" y="1166"/>
                  </a:lnTo>
                  <a:lnTo>
                    <a:pt x="2023" y="1167"/>
                  </a:lnTo>
                  <a:lnTo>
                    <a:pt x="2024" y="1169"/>
                  </a:lnTo>
                  <a:lnTo>
                    <a:pt x="2026" y="1169"/>
                  </a:lnTo>
                  <a:lnTo>
                    <a:pt x="2029" y="1170"/>
                  </a:lnTo>
                  <a:lnTo>
                    <a:pt x="2031" y="1171"/>
                  </a:lnTo>
                  <a:lnTo>
                    <a:pt x="2032" y="1171"/>
                  </a:lnTo>
                  <a:lnTo>
                    <a:pt x="2032" y="1172"/>
                  </a:lnTo>
                  <a:lnTo>
                    <a:pt x="2032" y="1172"/>
                  </a:lnTo>
                  <a:lnTo>
                    <a:pt x="2033" y="1172"/>
                  </a:lnTo>
                  <a:lnTo>
                    <a:pt x="2033" y="1172"/>
                  </a:lnTo>
                  <a:lnTo>
                    <a:pt x="2033" y="1172"/>
                  </a:lnTo>
                  <a:lnTo>
                    <a:pt x="2034" y="1172"/>
                  </a:lnTo>
                  <a:lnTo>
                    <a:pt x="2034" y="1173"/>
                  </a:lnTo>
                  <a:lnTo>
                    <a:pt x="2035" y="1173"/>
                  </a:lnTo>
                  <a:lnTo>
                    <a:pt x="2035" y="1173"/>
                  </a:lnTo>
                  <a:lnTo>
                    <a:pt x="2036" y="1173"/>
                  </a:lnTo>
                  <a:lnTo>
                    <a:pt x="2036" y="1173"/>
                  </a:lnTo>
                  <a:lnTo>
                    <a:pt x="2037" y="1173"/>
                  </a:lnTo>
                  <a:lnTo>
                    <a:pt x="2037" y="1174"/>
                  </a:lnTo>
                  <a:lnTo>
                    <a:pt x="2037" y="1174"/>
                  </a:lnTo>
                  <a:lnTo>
                    <a:pt x="2039" y="1174"/>
                  </a:lnTo>
                  <a:lnTo>
                    <a:pt x="2039" y="1174"/>
                  </a:lnTo>
                  <a:lnTo>
                    <a:pt x="2040" y="1174"/>
                  </a:lnTo>
                  <a:lnTo>
                    <a:pt x="2040" y="1175"/>
                  </a:lnTo>
                  <a:lnTo>
                    <a:pt x="2041" y="1175"/>
                  </a:lnTo>
                  <a:lnTo>
                    <a:pt x="2041" y="1175"/>
                  </a:lnTo>
                  <a:lnTo>
                    <a:pt x="2041" y="1175"/>
                  </a:lnTo>
                  <a:lnTo>
                    <a:pt x="2042" y="1176"/>
                  </a:lnTo>
                  <a:lnTo>
                    <a:pt x="2042" y="1176"/>
                  </a:lnTo>
                  <a:lnTo>
                    <a:pt x="2042" y="1176"/>
                  </a:lnTo>
                  <a:lnTo>
                    <a:pt x="2043" y="1176"/>
                  </a:lnTo>
                  <a:lnTo>
                    <a:pt x="2043" y="1176"/>
                  </a:lnTo>
                  <a:lnTo>
                    <a:pt x="2043" y="1177"/>
                  </a:lnTo>
                  <a:lnTo>
                    <a:pt x="2044" y="1177"/>
                  </a:lnTo>
                  <a:lnTo>
                    <a:pt x="2044" y="1177"/>
                  </a:lnTo>
                  <a:lnTo>
                    <a:pt x="2044" y="1177"/>
                  </a:lnTo>
                  <a:lnTo>
                    <a:pt x="2044" y="1177"/>
                  </a:lnTo>
                  <a:lnTo>
                    <a:pt x="2045" y="1178"/>
                  </a:lnTo>
                  <a:lnTo>
                    <a:pt x="2045" y="1178"/>
                  </a:lnTo>
                  <a:lnTo>
                    <a:pt x="2045" y="1178"/>
                  </a:lnTo>
                  <a:lnTo>
                    <a:pt x="2046" y="1178"/>
                  </a:lnTo>
                  <a:lnTo>
                    <a:pt x="2046" y="1178"/>
                  </a:lnTo>
                  <a:lnTo>
                    <a:pt x="2047" y="1180"/>
                  </a:lnTo>
                  <a:lnTo>
                    <a:pt x="2047" y="1180"/>
                  </a:lnTo>
                  <a:lnTo>
                    <a:pt x="2048" y="1180"/>
                  </a:lnTo>
                  <a:lnTo>
                    <a:pt x="2048" y="1180"/>
                  </a:lnTo>
                  <a:lnTo>
                    <a:pt x="2048" y="1180"/>
                  </a:lnTo>
                  <a:lnTo>
                    <a:pt x="2050" y="1181"/>
                  </a:lnTo>
                  <a:lnTo>
                    <a:pt x="2050" y="1181"/>
                  </a:lnTo>
                  <a:lnTo>
                    <a:pt x="2051" y="1181"/>
                  </a:lnTo>
                  <a:lnTo>
                    <a:pt x="2051" y="1181"/>
                  </a:lnTo>
                  <a:lnTo>
                    <a:pt x="2051" y="1182"/>
                  </a:lnTo>
                  <a:lnTo>
                    <a:pt x="2052" y="1182"/>
                  </a:lnTo>
                  <a:lnTo>
                    <a:pt x="2052" y="1182"/>
                  </a:lnTo>
                  <a:lnTo>
                    <a:pt x="2053" y="1182"/>
                  </a:lnTo>
                  <a:lnTo>
                    <a:pt x="2053" y="1183"/>
                  </a:lnTo>
                  <a:lnTo>
                    <a:pt x="2053" y="1183"/>
                  </a:lnTo>
                  <a:lnTo>
                    <a:pt x="2054" y="1183"/>
                  </a:lnTo>
                  <a:lnTo>
                    <a:pt x="2054" y="1183"/>
                  </a:lnTo>
                  <a:lnTo>
                    <a:pt x="2055" y="1184"/>
                  </a:lnTo>
                  <a:lnTo>
                    <a:pt x="2055" y="1184"/>
                  </a:lnTo>
                  <a:lnTo>
                    <a:pt x="2056" y="1184"/>
                  </a:lnTo>
                  <a:lnTo>
                    <a:pt x="2056" y="1184"/>
                  </a:lnTo>
                  <a:lnTo>
                    <a:pt x="2056" y="1185"/>
                  </a:lnTo>
                  <a:lnTo>
                    <a:pt x="2057" y="1185"/>
                  </a:lnTo>
                  <a:lnTo>
                    <a:pt x="2057" y="1185"/>
                  </a:lnTo>
                  <a:lnTo>
                    <a:pt x="2057" y="1185"/>
                  </a:lnTo>
                  <a:lnTo>
                    <a:pt x="2057" y="1186"/>
                  </a:lnTo>
                  <a:lnTo>
                    <a:pt x="2058" y="1186"/>
                  </a:lnTo>
                  <a:lnTo>
                    <a:pt x="2058" y="1186"/>
                  </a:lnTo>
                  <a:lnTo>
                    <a:pt x="2060" y="1186"/>
                  </a:lnTo>
                  <a:lnTo>
                    <a:pt x="2060" y="1187"/>
                  </a:lnTo>
                  <a:lnTo>
                    <a:pt x="2060" y="1187"/>
                  </a:lnTo>
                  <a:lnTo>
                    <a:pt x="2061" y="1188"/>
                  </a:lnTo>
                  <a:lnTo>
                    <a:pt x="2061" y="1188"/>
                  </a:lnTo>
                  <a:lnTo>
                    <a:pt x="2062" y="1189"/>
                  </a:lnTo>
                  <a:lnTo>
                    <a:pt x="2062" y="1189"/>
                  </a:lnTo>
                  <a:lnTo>
                    <a:pt x="2063" y="1189"/>
                  </a:lnTo>
                  <a:lnTo>
                    <a:pt x="2063" y="1191"/>
                  </a:lnTo>
                  <a:lnTo>
                    <a:pt x="2063" y="1191"/>
                  </a:lnTo>
                  <a:lnTo>
                    <a:pt x="2064" y="1192"/>
                  </a:lnTo>
                  <a:lnTo>
                    <a:pt x="2064" y="1192"/>
                  </a:lnTo>
                  <a:lnTo>
                    <a:pt x="2064" y="1192"/>
                  </a:lnTo>
                  <a:lnTo>
                    <a:pt x="2065" y="1192"/>
                  </a:lnTo>
                  <a:lnTo>
                    <a:pt x="2065" y="1193"/>
                  </a:lnTo>
                  <a:lnTo>
                    <a:pt x="2065" y="1193"/>
                  </a:lnTo>
                  <a:lnTo>
                    <a:pt x="2066" y="1193"/>
                  </a:lnTo>
                  <a:lnTo>
                    <a:pt x="2066" y="1193"/>
                  </a:lnTo>
                  <a:lnTo>
                    <a:pt x="2066" y="1193"/>
                  </a:lnTo>
                  <a:lnTo>
                    <a:pt x="2067" y="1194"/>
                  </a:lnTo>
                  <a:lnTo>
                    <a:pt x="2067" y="1194"/>
                  </a:lnTo>
                  <a:lnTo>
                    <a:pt x="2067" y="1194"/>
                  </a:lnTo>
                  <a:lnTo>
                    <a:pt x="2067" y="1195"/>
                  </a:lnTo>
                  <a:lnTo>
                    <a:pt x="2067" y="1195"/>
                  </a:lnTo>
                  <a:lnTo>
                    <a:pt x="2068" y="1195"/>
                  </a:lnTo>
                  <a:lnTo>
                    <a:pt x="2068" y="1196"/>
                  </a:lnTo>
                  <a:lnTo>
                    <a:pt x="2068" y="1196"/>
                  </a:lnTo>
                  <a:lnTo>
                    <a:pt x="2069" y="1196"/>
                  </a:lnTo>
                  <a:lnTo>
                    <a:pt x="2069" y="1197"/>
                  </a:lnTo>
                  <a:lnTo>
                    <a:pt x="2069" y="1197"/>
                  </a:lnTo>
                  <a:lnTo>
                    <a:pt x="2069" y="1197"/>
                  </a:lnTo>
                  <a:lnTo>
                    <a:pt x="2071" y="1197"/>
                  </a:lnTo>
                  <a:lnTo>
                    <a:pt x="2071" y="1198"/>
                  </a:lnTo>
                  <a:lnTo>
                    <a:pt x="2071" y="1198"/>
                  </a:lnTo>
                  <a:lnTo>
                    <a:pt x="2071" y="1198"/>
                  </a:lnTo>
                  <a:lnTo>
                    <a:pt x="2071" y="1199"/>
                  </a:lnTo>
                  <a:lnTo>
                    <a:pt x="2072" y="1199"/>
                  </a:lnTo>
                  <a:lnTo>
                    <a:pt x="2072" y="1200"/>
                  </a:lnTo>
                  <a:lnTo>
                    <a:pt x="2073" y="1200"/>
                  </a:lnTo>
                  <a:lnTo>
                    <a:pt x="2073" y="1202"/>
                  </a:lnTo>
                  <a:lnTo>
                    <a:pt x="2073" y="1202"/>
                  </a:lnTo>
                  <a:lnTo>
                    <a:pt x="2074" y="1202"/>
                  </a:lnTo>
                  <a:lnTo>
                    <a:pt x="2074" y="1203"/>
                  </a:lnTo>
                  <a:lnTo>
                    <a:pt x="2074" y="1203"/>
                  </a:lnTo>
                  <a:lnTo>
                    <a:pt x="2075" y="1203"/>
                  </a:lnTo>
                  <a:lnTo>
                    <a:pt x="2075" y="1204"/>
                  </a:lnTo>
                  <a:lnTo>
                    <a:pt x="2075" y="1204"/>
                  </a:lnTo>
                  <a:lnTo>
                    <a:pt x="2075" y="1204"/>
                  </a:lnTo>
                  <a:lnTo>
                    <a:pt x="2076" y="1204"/>
                  </a:lnTo>
                  <a:lnTo>
                    <a:pt x="2076" y="1205"/>
                  </a:lnTo>
                  <a:lnTo>
                    <a:pt x="2076" y="1205"/>
                  </a:lnTo>
                  <a:lnTo>
                    <a:pt x="2076" y="1205"/>
                  </a:lnTo>
                  <a:lnTo>
                    <a:pt x="2077" y="1205"/>
                  </a:lnTo>
                  <a:lnTo>
                    <a:pt x="2077" y="1206"/>
                  </a:lnTo>
                  <a:lnTo>
                    <a:pt x="2077" y="1206"/>
                  </a:lnTo>
                  <a:lnTo>
                    <a:pt x="2078" y="1206"/>
                  </a:lnTo>
                  <a:lnTo>
                    <a:pt x="2078" y="1206"/>
                  </a:lnTo>
                  <a:lnTo>
                    <a:pt x="2078" y="1206"/>
                  </a:lnTo>
                  <a:lnTo>
                    <a:pt x="2078" y="1206"/>
                  </a:lnTo>
                  <a:lnTo>
                    <a:pt x="2079" y="1207"/>
                  </a:lnTo>
                  <a:lnTo>
                    <a:pt x="2079" y="1207"/>
                  </a:lnTo>
                  <a:lnTo>
                    <a:pt x="2079" y="1207"/>
                  </a:lnTo>
                  <a:lnTo>
                    <a:pt x="2079" y="1208"/>
                  </a:lnTo>
                  <a:lnTo>
                    <a:pt x="2080" y="1208"/>
                  </a:lnTo>
                  <a:lnTo>
                    <a:pt x="2080" y="1209"/>
                  </a:lnTo>
                  <a:lnTo>
                    <a:pt x="2080" y="1209"/>
                  </a:lnTo>
                  <a:lnTo>
                    <a:pt x="2080" y="1209"/>
                  </a:lnTo>
                  <a:lnTo>
                    <a:pt x="2082" y="1210"/>
                  </a:lnTo>
                  <a:lnTo>
                    <a:pt x="2082" y="1210"/>
                  </a:lnTo>
                  <a:lnTo>
                    <a:pt x="2082" y="1210"/>
                  </a:lnTo>
                  <a:lnTo>
                    <a:pt x="2082" y="1212"/>
                  </a:lnTo>
                  <a:lnTo>
                    <a:pt x="2083" y="1212"/>
                  </a:lnTo>
                  <a:lnTo>
                    <a:pt x="2083" y="1213"/>
                  </a:lnTo>
                  <a:lnTo>
                    <a:pt x="2083" y="1213"/>
                  </a:lnTo>
                  <a:lnTo>
                    <a:pt x="2083" y="1214"/>
                  </a:lnTo>
                  <a:lnTo>
                    <a:pt x="2084" y="1214"/>
                  </a:lnTo>
                  <a:lnTo>
                    <a:pt x="2084" y="1214"/>
                  </a:lnTo>
                  <a:lnTo>
                    <a:pt x="2084" y="1215"/>
                  </a:lnTo>
                  <a:lnTo>
                    <a:pt x="2084" y="1215"/>
                  </a:lnTo>
                  <a:lnTo>
                    <a:pt x="2084" y="1215"/>
                  </a:lnTo>
                  <a:lnTo>
                    <a:pt x="2085" y="1216"/>
                  </a:lnTo>
                  <a:lnTo>
                    <a:pt x="2085" y="1216"/>
                  </a:lnTo>
                  <a:lnTo>
                    <a:pt x="2085" y="1217"/>
                  </a:lnTo>
                  <a:lnTo>
                    <a:pt x="2086" y="1217"/>
                  </a:lnTo>
                  <a:lnTo>
                    <a:pt x="2086" y="1217"/>
                  </a:lnTo>
                  <a:lnTo>
                    <a:pt x="2086" y="1217"/>
                  </a:lnTo>
                  <a:lnTo>
                    <a:pt x="2086" y="1218"/>
                  </a:lnTo>
                  <a:lnTo>
                    <a:pt x="2087" y="1218"/>
                  </a:lnTo>
                  <a:lnTo>
                    <a:pt x="2087" y="1219"/>
                  </a:lnTo>
                  <a:lnTo>
                    <a:pt x="2088" y="1219"/>
                  </a:lnTo>
                  <a:lnTo>
                    <a:pt x="2088" y="1219"/>
                  </a:lnTo>
                  <a:lnTo>
                    <a:pt x="2088" y="1220"/>
                  </a:lnTo>
                  <a:lnTo>
                    <a:pt x="2088" y="1220"/>
                  </a:lnTo>
                  <a:lnTo>
                    <a:pt x="2089" y="1221"/>
                  </a:lnTo>
                  <a:lnTo>
                    <a:pt x="2089" y="1221"/>
                  </a:lnTo>
                  <a:lnTo>
                    <a:pt x="2089" y="1221"/>
                  </a:lnTo>
                  <a:lnTo>
                    <a:pt x="2089" y="1223"/>
                  </a:lnTo>
                  <a:lnTo>
                    <a:pt x="2090" y="1223"/>
                  </a:lnTo>
                  <a:lnTo>
                    <a:pt x="2090" y="1224"/>
                  </a:lnTo>
                  <a:lnTo>
                    <a:pt x="2090" y="1224"/>
                  </a:lnTo>
                  <a:lnTo>
                    <a:pt x="2090" y="1224"/>
                  </a:lnTo>
                  <a:lnTo>
                    <a:pt x="2090" y="1225"/>
                  </a:lnTo>
                  <a:lnTo>
                    <a:pt x="2091" y="1225"/>
                  </a:lnTo>
                  <a:lnTo>
                    <a:pt x="2091" y="1226"/>
                  </a:lnTo>
                  <a:lnTo>
                    <a:pt x="2091" y="1226"/>
                  </a:lnTo>
                  <a:lnTo>
                    <a:pt x="2091" y="1227"/>
                  </a:lnTo>
                  <a:lnTo>
                    <a:pt x="2093" y="1227"/>
                  </a:lnTo>
                  <a:lnTo>
                    <a:pt x="2093" y="1227"/>
                  </a:lnTo>
                  <a:lnTo>
                    <a:pt x="2093" y="1228"/>
                  </a:lnTo>
                  <a:lnTo>
                    <a:pt x="2093" y="1228"/>
                  </a:lnTo>
                  <a:lnTo>
                    <a:pt x="2094" y="1228"/>
                  </a:lnTo>
                  <a:lnTo>
                    <a:pt x="2094" y="1229"/>
                  </a:lnTo>
                  <a:lnTo>
                    <a:pt x="2094" y="1229"/>
                  </a:lnTo>
                  <a:lnTo>
                    <a:pt x="2094" y="1230"/>
                  </a:lnTo>
                  <a:lnTo>
                    <a:pt x="2098" y="1237"/>
                  </a:lnTo>
                  <a:lnTo>
                    <a:pt x="2098" y="1238"/>
                  </a:lnTo>
                  <a:lnTo>
                    <a:pt x="2098" y="1238"/>
                  </a:lnTo>
                  <a:lnTo>
                    <a:pt x="2098" y="1239"/>
                  </a:lnTo>
                  <a:lnTo>
                    <a:pt x="2099" y="1239"/>
                  </a:lnTo>
                  <a:lnTo>
                    <a:pt x="2099" y="1239"/>
                  </a:lnTo>
                  <a:lnTo>
                    <a:pt x="2099" y="1240"/>
                  </a:lnTo>
                  <a:lnTo>
                    <a:pt x="2099" y="1240"/>
                  </a:lnTo>
                  <a:lnTo>
                    <a:pt x="2099" y="1241"/>
                  </a:lnTo>
                  <a:lnTo>
                    <a:pt x="2099" y="1241"/>
                  </a:lnTo>
                  <a:lnTo>
                    <a:pt x="2100" y="1241"/>
                  </a:lnTo>
                  <a:lnTo>
                    <a:pt x="2100" y="1242"/>
                  </a:lnTo>
                  <a:lnTo>
                    <a:pt x="2100" y="1242"/>
                  </a:lnTo>
                  <a:lnTo>
                    <a:pt x="2100" y="1243"/>
                  </a:lnTo>
                  <a:lnTo>
                    <a:pt x="2100" y="1243"/>
                  </a:lnTo>
                  <a:lnTo>
                    <a:pt x="2100" y="1243"/>
                  </a:lnTo>
                  <a:lnTo>
                    <a:pt x="2100" y="1245"/>
                  </a:lnTo>
                  <a:lnTo>
                    <a:pt x="2101" y="1245"/>
                  </a:lnTo>
                  <a:lnTo>
                    <a:pt x="2101" y="1245"/>
                  </a:lnTo>
                  <a:lnTo>
                    <a:pt x="2101" y="1246"/>
                  </a:lnTo>
                  <a:lnTo>
                    <a:pt x="2101" y="1246"/>
                  </a:lnTo>
                  <a:lnTo>
                    <a:pt x="2101" y="1246"/>
                  </a:lnTo>
                  <a:lnTo>
                    <a:pt x="2101" y="1247"/>
                  </a:lnTo>
                  <a:lnTo>
                    <a:pt x="2103" y="1247"/>
                  </a:lnTo>
                  <a:lnTo>
                    <a:pt x="2103" y="1248"/>
                  </a:lnTo>
                  <a:lnTo>
                    <a:pt x="2103" y="1248"/>
                  </a:lnTo>
                  <a:lnTo>
                    <a:pt x="2103" y="1248"/>
                  </a:lnTo>
                  <a:lnTo>
                    <a:pt x="2103" y="1249"/>
                  </a:lnTo>
                  <a:lnTo>
                    <a:pt x="2103" y="1249"/>
                  </a:lnTo>
                  <a:lnTo>
                    <a:pt x="2104" y="1250"/>
                  </a:lnTo>
                  <a:lnTo>
                    <a:pt x="2104" y="1250"/>
                  </a:lnTo>
                  <a:lnTo>
                    <a:pt x="2104" y="1251"/>
                  </a:lnTo>
                  <a:lnTo>
                    <a:pt x="2104" y="1251"/>
                  </a:lnTo>
                  <a:lnTo>
                    <a:pt x="2104" y="1252"/>
                  </a:lnTo>
                  <a:lnTo>
                    <a:pt x="2104" y="1252"/>
                  </a:lnTo>
                  <a:lnTo>
                    <a:pt x="2105" y="1253"/>
                  </a:lnTo>
                  <a:lnTo>
                    <a:pt x="2105" y="1253"/>
                  </a:lnTo>
                  <a:lnTo>
                    <a:pt x="2105" y="1254"/>
                  </a:lnTo>
                  <a:lnTo>
                    <a:pt x="2105" y="1254"/>
                  </a:lnTo>
                  <a:lnTo>
                    <a:pt x="2105" y="1254"/>
                  </a:lnTo>
                  <a:lnTo>
                    <a:pt x="2105" y="1256"/>
                  </a:lnTo>
                  <a:lnTo>
                    <a:pt x="2105" y="1256"/>
                  </a:lnTo>
                  <a:lnTo>
                    <a:pt x="2106" y="1256"/>
                  </a:lnTo>
                  <a:lnTo>
                    <a:pt x="2106" y="1257"/>
                  </a:lnTo>
                  <a:lnTo>
                    <a:pt x="2106" y="1257"/>
                  </a:lnTo>
                  <a:lnTo>
                    <a:pt x="2106" y="1258"/>
                  </a:lnTo>
                  <a:lnTo>
                    <a:pt x="2106" y="1258"/>
                  </a:lnTo>
                  <a:lnTo>
                    <a:pt x="2106" y="1259"/>
                  </a:lnTo>
                  <a:lnTo>
                    <a:pt x="2107" y="1259"/>
                  </a:lnTo>
                  <a:lnTo>
                    <a:pt x="2107" y="1259"/>
                  </a:lnTo>
                  <a:lnTo>
                    <a:pt x="2107" y="1260"/>
                  </a:lnTo>
                  <a:lnTo>
                    <a:pt x="2107" y="1260"/>
                  </a:lnTo>
                  <a:lnTo>
                    <a:pt x="2107" y="1260"/>
                  </a:lnTo>
                  <a:lnTo>
                    <a:pt x="2107" y="1261"/>
                  </a:lnTo>
                  <a:lnTo>
                    <a:pt x="2108" y="1261"/>
                  </a:lnTo>
                  <a:lnTo>
                    <a:pt x="2108" y="1262"/>
                  </a:lnTo>
                  <a:lnTo>
                    <a:pt x="2108" y="1262"/>
                  </a:lnTo>
                  <a:lnTo>
                    <a:pt x="2108" y="1262"/>
                  </a:lnTo>
                  <a:lnTo>
                    <a:pt x="2108" y="1263"/>
                  </a:lnTo>
                  <a:lnTo>
                    <a:pt x="2108" y="1263"/>
                  </a:lnTo>
                  <a:lnTo>
                    <a:pt x="2109" y="1263"/>
                  </a:lnTo>
                  <a:lnTo>
                    <a:pt x="2109" y="1264"/>
                  </a:lnTo>
                  <a:lnTo>
                    <a:pt x="2109" y="1264"/>
                  </a:lnTo>
                  <a:lnTo>
                    <a:pt x="2109" y="1266"/>
                  </a:lnTo>
                  <a:lnTo>
                    <a:pt x="2109" y="1266"/>
                  </a:lnTo>
                  <a:lnTo>
                    <a:pt x="2109" y="1267"/>
                  </a:lnTo>
                  <a:lnTo>
                    <a:pt x="2110" y="1267"/>
                  </a:lnTo>
                  <a:lnTo>
                    <a:pt x="2110" y="1267"/>
                  </a:lnTo>
                  <a:lnTo>
                    <a:pt x="2110" y="1268"/>
                  </a:lnTo>
                  <a:lnTo>
                    <a:pt x="2110" y="1268"/>
                  </a:lnTo>
                  <a:lnTo>
                    <a:pt x="2110" y="1269"/>
                  </a:lnTo>
                  <a:lnTo>
                    <a:pt x="2110" y="1269"/>
                  </a:lnTo>
                  <a:lnTo>
                    <a:pt x="2110" y="1270"/>
                  </a:lnTo>
                  <a:lnTo>
                    <a:pt x="2111" y="1270"/>
                  </a:lnTo>
                  <a:lnTo>
                    <a:pt x="2111" y="1270"/>
                  </a:lnTo>
                  <a:lnTo>
                    <a:pt x="2111" y="1271"/>
                  </a:lnTo>
                  <a:lnTo>
                    <a:pt x="2111" y="1271"/>
                  </a:lnTo>
                  <a:lnTo>
                    <a:pt x="2112" y="1271"/>
                  </a:lnTo>
                  <a:lnTo>
                    <a:pt x="2112" y="1272"/>
                  </a:lnTo>
                  <a:lnTo>
                    <a:pt x="2112" y="1272"/>
                  </a:lnTo>
                  <a:lnTo>
                    <a:pt x="2112" y="1272"/>
                  </a:lnTo>
                  <a:lnTo>
                    <a:pt x="2112" y="1273"/>
                  </a:lnTo>
                  <a:lnTo>
                    <a:pt x="2114" y="1273"/>
                  </a:lnTo>
                  <a:lnTo>
                    <a:pt x="2114" y="1273"/>
                  </a:lnTo>
                  <a:lnTo>
                    <a:pt x="2114" y="1274"/>
                  </a:lnTo>
                  <a:lnTo>
                    <a:pt x="2114" y="1274"/>
                  </a:lnTo>
                  <a:lnTo>
                    <a:pt x="2115" y="1274"/>
                  </a:lnTo>
                  <a:lnTo>
                    <a:pt x="2115" y="1275"/>
                  </a:lnTo>
                  <a:lnTo>
                    <a:pt x="2115" y="1275"/>
                  </a:lnTo>
                  <a:lnTo>
                    <a:pt x="2115" y="1275"/>
                  </a:lnTo>
                  <a:lnTo>
                    <a:pt x="2115" y="1277"/>
                  </a:lnTo>
                  <a:lnTo>
                    <a:pt x="2116" y="1277"/>
                  </a:lnTo>
                  <a:lnTo>
                    <a:pt x="2116" y="1277"/>
                  </a:lnTo>
                  <a:lnTo>
                    <a:pt x="2116" y="1277"/>
                  </a:lnTo>
                  <a:lnTo>
                    <a:pt x="2116" y="1278"/>
                  </a:lnTo>
                  <a:lnTo>
                    <a:pt x="2117" y="1278"/>
                  </a:lnTo>
                  <a:lnTo>
                    <a:pt x="2117" y="1278"/>
                  </a:lnTo>
                  <a:lnTo>
                    <a:pt x="2117" y="1279"/>
                  </a:lnTo>
                  <a:lnTo>
                    <a:pt x="2117" y="1279"/>
                  </a:lnTo>
                  <a:lnTo>
                    <a:pt x="2118" y="1279"/>
                  </a:lnTo>
                  <a:lnTo>
                    <a:pt x="2118" y="1280"/>
                  </a:lnTo>
                  <a:lnTo>
                    <a:pt x="2118" y="1280"/>
                  </a:lnTo>
                  <a:lnTo>
                    <a:pt x="2118" y="1280"/>
                  </a:lnTo>
                  <a:lnTo>
                    <a:pt x="2119" y="1281"/>
                  </a:lnTo>
                  <a:lnTo>
                    <a:pt x="2119" y="1281"/>
                  </a:lnTo>
                  <a:lnTo>
                    <a:pt x="2119" y="1282"/>
                  </a:lnTo>
                  <a:lnTo>
                    <a:pt x="2120" y="1282"/>
                  </a:lnTo>
                  <a:lnTo>
                    <a:pt x="2120" y="1282"/>
                  </a:lnTo>
                  <a:lnTo>
                    <a:pt x="2120" y="1282"/>
                  </a:lnTo>
                  <a:lnTo>
                    <a:pt x="2120" y="1283"/>
                  </a:lnTo>
                  <a:lnTo>
                    <a:pt x="2121" y="1283"/>
                  </a:lnTo>
                  <a:lnTo>
                    <a:pt x="2121" y="1283"/>
                  </a:lnTo>
                  <a:lnTo>
                    <a:pt x="2121" y="1283"/>
                  </a:lnTo>
                  <a:lnTo>
                    <a:pt x="2121" y="1284"/>
                  </a:lnTo>
                  <a:lnTo>
                    <a:pt x="2122" y="1284"/>
                  </a:lnTo>
                  <a:lnTo>
                    <a:pt x="2122" y="1284"/>
                  </a:lnTo>
                  <a:lnTo>
                    <a:pt x="2122" y="1284"/>
                  </a:lnTo>
                  <a:lnTo>
                    <a:pt x="2122" y="1285"/>
                  </a:lnTo>
                  <a:lnTo>
                    <a:pt x="2123" y="1285"/>
                  </a:lnTo>
                  <a:lnTo>
                    <a:pt x="2123" y="1285"/>
                  </a:lnTo>
                  <a:lnTo>
                    <a:pt x="2123" y="1285"/>
                  </a:lnTo>
                  <a:lnTo>
                    <a:pt x="2123" y="1285"/>
                  </a:lnTo>
                  <a:lnTo>
                    <a:pt x="2123" y="1285"/>
                  </a:lnTo>
                  <a:lnTo>
                    <a:pt x="2123" y="1286"/>
                  </a:lnTo>
                  <a:lnTo>
                    <a:pt x="2125" y="1286"/>
                  </a:lnTo>
                  <a:lnTo>
                    <a:pt x="2125" y="1288"/>
                  </a:lnTo>
                  <a:lnTo>
                    <a:pt x="2125" y="1288"/>
                  </a:lnTo>
                  <a:lnTo>
                    <a:pt x="2125" y="1289"/>
                  </a:lnTo>
                  <a:lnTo>
                    <a:pt x="2126" y="1289"/>
                  </a:lnTo>
                  <a:lnTo>
                    <a:pt x="2126" y="1290"/>
                  </a:lnTo>
                  <a:lnTo>
                    <a:pt x="2126" y="1290"/>
                  </a:lnTo>
                  <a:lnTo>
                    <a:pt x="2127" y="1290"/>
                  </a:lnTo>
                  <a:lnTo>
                    <a:pt x="2127" y="1291"/>
                  </a:lnTo>
                  <a:lnTo>
                    <a:pt x="2127" y="1291"/>
                  </a:lnTo>
                  <a:lnTo>
                    <a:pt x="2127" y="1291"/>
                  </a:lnTo>
                  <a:lnTo>
                    <a:pt x="2128" y="1291"/>
                  </a:lnTo>
                  <a:lnTo>
                    <a:pt x="2128" y="1292"/>
                  </a:lnTo>
                  <a:lnTo>
                    <a:pt x="2128" y="1292"/>
                  </a:lnTo>
                  <a:lnTo>
                    <a:pt x="2128" y="1292"/>
                  </a:lnTo>
                  <a:lnTo>
                    <a:pt x="2129" y="1292"/>
                  </a:lnTo>
                  <a:lnTo>
                    <a:pt x="2129" y="1293"/>
                  </a:lnTo>
                  <a:lnTo>
                    <a:pt x="2129" y="1293"/>
                  </a:lnTo>
                  <a:lnTo>
                    <a:pt x="2130" y="1293"/>
                  </a:lnTo>
                  <a:lnTo>
                    <a:pt x="2130" y="1294"/>
                  </a:lnTo>
                  <a:lnTo>
                    <a:pt x="2131" y="1294"/>
                  </a:lnTo>
                  <a:lnTo>
                    <a:pt x="2131" y="1294"/>
                  </a:lnTo>
                  <a:lnTo>
                    <a:pt x="2132" y="1295"/>
                  </a:lnTo>
                  <a:lnTo>
                    <a:pt x="2132" y="1295"/>
                  </a:lnTo>
                  <a:lnTo>
                    <a:pt x="2132" y="1296"/>
                  </a:lnTo>
                  <a:lnTo>
                    <a:pt x="2133" y="1296"/>
                  </a:lnTo>
                  <a:lnTo>
                    <a:pt x="2133" y="1297"/>
                  </a:lnTo>
                  <a:lnTo>
                    <a:pt x="2133" y="1297"/>
                  </a:lnTo>
                  <a:lnTo>
                    <a:pt x="2133" y="1297"/>
                  </a:lnTo>
                  <a:lnTo>
                    <a:pt x="2133" y="1299"/>
                  </a:lnTo>
                  <a:lnTo>
                    <a:pt x="2133" y="1299"/>
                  </a:lnTo>
                  <a:lnTo>
                    <a:pt x="2133" y="1300"/>
                  </a:lnTo>
                  <a:lnTo>
                    <a:pt x="2134" y="1300"/>
                  </a:lnTo>
                  <a:lnTo>
                    <a:pt x="2134" y="1300"/>
                  </a:lnTo>
                  <a:lnTo>
                    <a:pt x="2134" y="1300"/>
                  </a:lnTo>
                  <a:lnTo>
                    <a:pt x="2134" y="1301"/>
                  </a:lnTo>
                  <a:lnTo>
                    <a:pt x="2134" y="1301"/>
                  </a:lnTo>
                  <a:lnTo>
                    <a:pt x="2134" y="1302"/>
                  </a:lnTo>
                  <a:lnTo>
                    <a:pt x="2134" y="1302"/>
                  </a:lnTo>
                  <a:lnTo>
                    <a:pt x="2133" y="1302"/>
                  </a:lnTo>
                  <a:lnTo>
                    <a:pt x="2133" y="1303"/>
                  </a:lnTo>
                  <a:lnTo>
                    <a:pt x="2133" y="1303"/>
                  </a:lnTo>
                  <a:lnTo>
                    <a:pt x="2133" y="1304"/>
                  </a:lnTo>
                  <a:lnTo>
                    <a:pt x="2133" y="1304"/>
                  </a:lnTo>
                  <a:lnTo>
                    <a:pt x="2133" y="1304"/>
                  </a:lnTo>
                  <a:lnTo>
                    <a:pt x="2133" y="1305"/>
                  </a:lnTo>
                  <a:lnTo>
                    <a:pt x="2133" y="1305"/>
                  </a:lnTo>
                  <a:lnTo>
                    <a:pt x="2132" y="1306"/>
                  </a:lnTo>
                  <a:lnTo>
                    <a:pt x="2132" y="1306"/>
                  </a:lnTo>
                  <a:lnTo>
                    <a:pt x="2132" y="1307"/>
                  </a:lnTo>
                  <a:lnTo>
                    <a:pt x="2132" y="1307"/>
                  </a:lnTo>
                  <a:lnTo>
                    <a:pt x="2132" y="1309"/>
                  </a:lnTo>
                  <a:lnTo>
                    <a:pt x="2131" y="1309"/>
                  </a:lnTo>
                  <a:lnTo>
                    <a:pt x="2131" y="1310"/>
                  </a:lnTo>
                  <a:lnTo>
                    <a:pt x="2131" y="1310"/>
                  </a:lnTo>
                  <a:lnTo>
                    <a:pt x="2131" y="1311"/>
                  </a:lnTo>
                  <a:lnTo>
                    <a:pt x="2131" y="1311"/>
                  </a:lnTo>
                  <a:lnTo>
                    <a:pt x="2131" y="1312"/>
                  </a:lnTo>
                  <a:lnTo>
                    <a:pt x="2131" y="1312"/>
                  </a:lnTo>
                  <a:lnTo>
                    <a:pt x="2131" y="1313"/>
                  </a:lnTo>
                  <a:lnTo>
                    <a:pt x="2131" y="1313"/>
                  </a:lnTo>
                  <a:lnTo>
                    <a:pt x="2131" y="1313"/>
                  </a:lnTo>
                  <a:lnTo>
                    <a:pt x="2131" y="1314"/>
                  </a:lnTo>
                  <a:lnTo>
                    <a:pt x="2131" y="1314"/>
                  </a:lnTo>
                  <a:lnTo>
                    <a:pt x="2131" y="1315"/>
                  </a:lnTo>
                  <a:lnTo>
                    <a:pt x="2131" y="1315"/>
                  </a:lnTo>
                  <a:lnTo>
                    <a:pt x="2131" y="1316"/>
                  </a:lnTo>
                  <a:lnTo>
                    <a:pt x="2131" y="1316"/>
                  </a:lnTo>
                  <a:lnTo>
                    <a:pt x="2131" y="1317"/>
                  </a:lnTo>
                  <a:lnTo>
                    <a:pt x="2132" y="1317"/>
                  </a:lnTo>
                  <a:lnTo>
                    <a:pt x="2132" y="1317"/>
                  </a:lnTo>
                  <a:lnTo>
                    <a:pt x="2132" y="1318"/>
                  </a:lnTo>
                  <a:lnTo>
                    <a:pt x="2132" y="1318"/>
                  </a:lnTo>
                  <a:lnTo>
                    <a:pt x="2132" y="1318"/>
                  </a:lnTo>
                  <a:lnTo>
                    <a:pt x="2133" y="1320"/>
                  </a:lnTo>
                  <a:lnTo>
                    <a:pt x="2133" y="1321"/>
                  </a:lnTo>
                  <a:lnTo>
                    <a:pt x="2133" y="1321"/>
                  </a:lnTo>
                  <a:lnTo>
                    <a:pt x="2133" y="1321"/>
                  </a:lnTo>
                  <a:lnTo>
                    <a:pt x="2134" y="1321"/>
                  </a:lnTo>
                  <a:lnTo>
                    <a:pt x="2134" y="1322"/>
                  </a:lnTo>
                  <a:lnTo>
                    <a:pt x="2134" y="1322"/>
                  </a:lnTo>
                  <a:lnTo>
                    <a:pt x="2134" y="1322"/>
                  </a:lnTo>
                  <a:lnTo>
                    <a:pt x="2134" y="1323"/>
                  </a:lnTo>
                  <a:lnTo>
                    <a:pt x="2136" y="1323"/>
                  </a:lnTo>
                  <a:lnTo>
                    <a:pt x="2136" y="1323"/>
                  </a:lnTo>
                  <a:lnTo>
                    <a:pt x="2136" y="1324"/>
                  </a:lnTo>
                  <a:lnTo>
                    <a:pt x="2136" y="1324"/>
                  </a:lnTo>
                  <a:lnTo>
                    <a:pt x="2137" y="1324"/>
                  </a:lnTo>
                  <a:lnTo>
                    <a:pt x="2137" y="1325"/>
                  </a:lnTo>
                  <a:lnTo>
                    <a:pt x="2137" y="1325"/>
                  </a:lnTo>
                  <a:lnTo>
                    <a:pt x="2137" y="1326"/>
                  </a:lnTo>
                  <a:lnTo>
                    <a:pt x="2137" y="1326"/>
                  </a:lnTo>
                  <a:lnTo>
                    <a:pt x="2138" y="1326"/>
                  </a:lnTo>
                  <a:lnTo>
                    <a:pt x="2138" y="1327"/>
                  </a:lnTo>
                  <a:lnTo>
                    <a:pt x="2138" y="1327"/>
                  </a:lnTo>
                  <a:lnTo>
                    <a:pt x="2139" y="1327"/>
                  </a:lnTo>
                  <a:lnTo>
                    <a:pt x="2139" y="1328"/>
                  </a:lnTo>
                  <a:lnTo>
                    <a:pt x="2139" y="1328"/>
                  </a:lnTo>
                  <a:lnTo>
                    <a:pt x="2139" y="1329"/>
                  </a:lnTo>
                  <a:lnTo>
                    <a:pt x="2140" y="1329"/>
                  </a:lnTo>
                  <a:lnTo>
                    <a:pt x="2140" y="1329"/>
                  </a:lnTo>
                  <a:lnTo>
                    <a:pt x="2140" y="1331"/>
                  </a:lnTo>
                  <a:lnTo>
                    <a:pt x="2140" y="1331"/>
                  </a:lnTo>
                  <a:lnTo>
                    <a:pt x="2141" y="1331"/>
                  </a:lnTo>
                  <a:lnTo>
                    <a:pt x="2141" y="1332"/>
                  </a:lnTo>
                  <a:lnTo>
                    <a:pt x="2141" y="1332"/>
                  </a:lnTo>
                  <a:lnTo>
                    <a:pt x="2141" y="1333"/>
                  </a:lnTo>
                  <a:lnTo>
                    <a:pt x="2142" y="1333"/>
                  </a:lnTo>
                  <a:lnTo>
                    <a:pt x="2142" y="1333"/>
                  </a:lnTo>
                  <a:lnTo>
                    <a:pt x="2142" y="1333"/>
                  </a:lnTo>
                  <a:lnTo>
                    <a:pt x="2142" y="1334"/>
                  </a:lnTo>
                  <a:lnTo>
                    <a:pt x="2142" y="1334"/>
                  </a:lnTo>
                  <a:lnTo>
                    <a:pt x="2143" y="1334"/>
                  </a:lnTo>
                  <a:lnTo>
                    <a:pt x="2143" y="1335"/>
                  </a:lnTo>
                  <a:lnTo>
                    <a:pt x="2143" y="1335"/>
                  </a:lnTo>
                  <a:lnTo>
                    <a:pt x="2144" y="1335"/>
                  </a:lnTo>
                  <a:lnTo>
                    <a:pt x="2144" y="1336"/>
                  </a:lnTo>
                  <a:lnTo>
                    <a:pt x="2144" y="1336"/>
                  </a:lnTo>
                  <a:lnTo>
                    <a:pt x="2144" y="1336"/>
                  </a:lnTo>
                  <a:lnTo>
                    <a:pt x="2144" y="1337"/>
                  </a:lnTo>
                  <a:lnTo>
                    <a:pt x="2146" y="1337"/>
                  </a:lnTo>
                  <a:lnTo>
                    <a:pt x="2146" y="1338"/>
                  </a:lnTo>
                  <a:lnTo>
                    <a:pt x="2146" y="1338"/>
                  </a:lnTo>
                  <a:lnTo>
                    <a:pt x="2146" y="1338"/>
                  </a:lnTo>
                  <a:lnTo>
                    <a:pt x="2147" y="1339"/>
                  </a:lnTo>
                  <a:lnTo>
                    <a:pt x="2147" y="1339"/>
                  </a:lnTo>
                  <a:lnTo>
                    <a:pt x="2147" y="1339"/>
                  </a:lnTo>
                  <a:lnTo>
                    <a:pt x="2147" y="1339"/>
                  </a:lnTo>
                  <a:lnTo>
                    <a:pt x="2147" y="1340"/>
                  </a:lnTo>
                  <a:lnTo>
                    <a:pt x="2148" y="1340"/>
                  </a:lnTo>
                  <a:lnTo>
                    <a:pt x="2148" y="1340"/>
                  </a:lnTo>
                  <a:lnTo>
                    <a:pt x="2148" y="1340"/>
                  </a:lnTo>
                  <a:lnTo>
                    <a:pt x="2148" y="1342"/>
                  </a:lnTo>
                  <a:lnTo>
                    <a:pt x="2148" y="1342"/>
                  </a:lnTo>
                  <a:lnTo>
                    <a:pt x="2149" y="1342"/>
                  </a:lnTo>
                  <a:lnTo>
                    <a:pt x="2149" y="1343"/>
                  </a:lnTo>
                  <a:lnTo>
                    <a:pt x="2149" y="1343"/>
                  </a:lnTo>
                  <a:lnTo>
                    <a:pt x="2149" y="1344"/>
                  </a:lnTo>
                  <a:lnTo>
                    <a:pt x="2150" y="1344"/>
                  </a:lnTo>
                  <a:lnTo>
                    <a:pt x="2150" y="1344"/>
                  </a:lnTo>
                  <a:lnTo>
                    <a:pt x="2150" y="1345"/>
                  </a:lnTo>
                  <a:lnTo>
                    <a:pt x="2150" y="1345"/>
                  </a:lnTo>
                  <a:lnTo>
                    <a:pt x="2150" y="1346"/>
                  </a:lnTo>
                  <a:lnTo>
                    <a:pt x="2150" y="1346"/>
                  </a:lnTo>
                  <a:lnTo>
                    <a:pt x="2151" y="1347"/>
                  </a:lnTo>
                  <a:lnTo>
                    <a:pt x="2151" y="1347"/>
                  </a:lnTo>
                  <a:lnTo>
                    <a:pt x="2151" y="1347"/>
                  </a:lnTo>
                  <a:lnTo>
                    <a:pt x="2151" y="1348"/>
                  </a:lnTo>
                  <a:lnTo>
                    <a:pt x="2152" y="1348"/>
                  </a:lnTo>
                  <a:lnTo>
                    <a:pt x="2152" y="1349"/>
                  </a:lnTo>
                  <a:lnTo>
                    <a:pt x="2152" y="1349"/>
                  </a:lnTo>
                  <a:lnTo>
                    <a:pt x="2152" y="1349"/>
                  </a:lnTo>
                  <a:lnTo>
                    <a:pt x="2152" y="1350"/>
                  </a:lnTo>
                  <a:lnTo>
                    <a:pt x="2153" y="1352"/>
                  </a:lnTo>
                  <a:lnTo>
                    <a:pt x="2153" y="1352"/>
                  </a:lnTo>
                  <a:lnTo>
                    <a:pt x="2153" y="1353"/>
                  </a:lnTo>
                  <a:lnTo>
                    <a:pt x="2153" y="1353"/>
                  </a:lnTo>
                  <a:lnTo>
                    <a:pt x="2154" y="1353"/>
                  </a:lnTo>
                  <a:lnTo>
                    <a:pt x="2154" y="1354"/>
                  </a:lnTo>
                  <a:lnTo>
                    <a:pt x="2154" y="1354"/>
                  </a:lnTo>
                  <a:lnTo>
                    <a:pt x="2154" y="1354"/>
                  </a:lnTo>
                  <a:lnTo>
                    <a:pt x="2155" y="1355"/>
                  </a:lnTo>
                  <a:lnTo>
                    <a:pt x="2155" y="1355"/>
                  </a:lnTo>
                  <a:lnTo>
                    <a:pt x="2155" y="1355"/>
                  </a:lnTo>
                  <a:lnTo>
                    <a:pt x="2155" y="1356"/>
                  </a:lnTo>
                  <a:lnTo>
                    <a:pt x="2155" y="1356"/>
                  </a:lnTo>
                  <a:lnTo>
                    <a:pt x="2157" y="1356"/>
                  </a:lnTo>
                  <a:lnTo>
                    <a:pt x="2157" y="1357"/>
                  </a:lnTo>
                  <a:lnTo>
                    <a:pt x="2157" y="1357"/>
                  </a:lnTo>
                  <a:lnTo>
                    <a:pt x="2157" y="1358"/>
                  </a:lnTo>
                  <a:lnTo>
                    <a:pt x="2157" y="1358"/>
                  </a:lnTo>
                  <a:lnTo>
                    <a:pt x="2158" y="1359"/>
                  </a:lnTo>
                  <a:lnTo>
                    <a:pt x="2158" y="1359"/>
                  </a:lnTo>
                  <a:lnTo>
                    <a:pt x="2158" y="1360"/>
                  </a:lnTo>
                  <a:lnTo>
                    <a:pt x="2158" y="1360"/>
                  </a:lnTo>
                  <a:lnTo>
                    <a:pt x="2158" y="1360"/>
                  </a:lnTo>
                  <a:lnTo>
                    <a:pt x="2158" y="1361"/>
                  </a:lnTo>
                  <a:lnTo>
                    <a:pt x="2158" y="1361"/>
                  </a:lnTo>
                  <a:lnTo>
                    <a:pt x="2159" y="1363"/>
                  </a:lnTo>
                  <a:lnTo>
                    <a:pt x="2159" y="1364"/>
                  </a:lnTo>
                  <a:lnTo>
                    <a:pt x="2159" y="1364"/>
                  </a:lnTo>
                  <a:lnTo>
                    <a:pt x="2159" y="1364"/>
                  </a:lnTo>
                  <a:lnTo>
                    <a:pt x="2159" y="1365"/>
                  </a:lnTo>
                  <a:lnTo>
                    <a:pt x="2159" y="1365"/>
                  </a:lnTo>
                  <a:lnTo>
                    <a:pt x="2159" y="1366"/>
                  </a:lnTo>
                  <a:lnTo>
                    <a:pt x="2160" y="1366"/>
                  </a:lnTo>
                  <a:lnTo>
                    <a:pt x="2160" y="1366"/>
                  </a:lnTo>
                  <a:lnTo>
                    <a:pt x="2160" y="1367"/>
                  </a:lnTo>
                  <a:lnTo>
                    <a:pt x="2160" y="1367"/>
                  </a:lnTo>
                  <a:lnTo>
                    <a:pt x="2160" y="1367"/>
                  </a:lnTo>
                  <a:lnTo>
                    <a:pt x="2161" y="1368"/>
                  </a:lnTo>
                  <a:lnTo>
                    <a:pt x="2161" y="1368"/>
                  </a:lnTo>
                  <a:lnTo>
                    <a:pt x="2161" y="1369"/>
                  </a:lnTo>
                  <a:lnTo>
                    <a:pt x="2161" y="1369"/>
                  </a:lnTo>
                  <a:lnTo>
                    <a:pt x="2162" y="1369"/>
                  </a:lnTo>
                  <a:lnTo>
                    <a:pt x="2162" y="1370"/>
                  </a:lnTo>
                  <a:lnTo>
                    <a:pt x="2162" y="1370"/>
                  </a:lnTo>
                  <a:lnTo>
                    <a:pt x="2162" y="1371"/>
                  </a:lnTo>
                  <a:lnTo>
                    <a:pt x="2163" y="1371"/>
                  </a:lnTo>
                  <a:lnTo>
                    <a:pt x="2163" y="1371"/>
                  </a:lnTo>
                  <a:lnTo>
                    <a:pt x="2163" y="1372"/>
                  </a:lnTo>
                  <a:lnTo>
                    <a:pt x="2163" y="1372"/>
                  </a:lnTo>
                  <a:lnTo>
                    <a:pt x="2164" y="1372"/>
                  </a:lnTo>
                  <a:lnTo>
                    <a:pt x="2164" y="1374"/>
                  </a:lnTo>
                  <a:lnTo>
                    <a:pt x="2164" y="1374"/>
                  </a:lnTo>
                  <a:lnTo>
                    <a:pt x="2164" y="1374"/>
                  </a:lnTo>
                  <a:lnTo>
                    <a:pt x="2165" y="1374"/>
                  </a:lnTo>
                  <a:lnTo>
                    <a:pt x="2165" y="1375"/>
                  </a:lnTo>
                  <a:lnTo>
                    <a:pt x="2166" y="1375"/>
                  </a:lnTo>
                  <a:lnTo>
                    <a:pt x="2166" y="1375"/>
                  </a:lnTo>
                  <a:lnTo>
                    <a:pt x="2166" y="1376"/>
                  </a:lnTo>
                  <a:lnTo>
                    <a:pt x="2168" y="1376"/>
                  </a:lnTo>
                  <a:lnTo>
                    <a:pt x="2169" y="1377"/>
                  </a:lnTo>
                  <a:lnTo>
                    <a:pt x="2169" y="1377"/>
                  </a:lnTo>
                  <a:lnTo>
                    <a:pt x="2170" y="1377"/>
                  </a:lnTo>
                  <a:lnTo>
                    <a:pt x="2170" y="1377"/>
                  </a:lnTo>
                  <a:lnTo>
                    <a:pt x="2170" y="1378"/>
                  </a:lnTo>
                  <a:lnTo>
                    <a:pt x="2171" y="1378"/>
                  </a:lnTo>
                  <a:lnTo>
                    <a:pt x="2171" y="1378"/>
                  </a:lnTo>
                  <a:lnTo>
                    <a:pt x="2172" y="1378"/>
                  </a:lnTo>
                  <a:lnTo>
                    <a:pt x="2172" y="1378"/>
                  </a:lnTo>
                  <a:lnTo>
                    <a:pt x="2172" y="1379"/>
                  </a:lnTo>
                  <a:lnTo>
                    <a:pt x="2173" y="1379"/>
                  </a:lnTo>
                  <a:lnTo>
                    <a:pt x="2173" y="1379"/>
                  </a:lnTo>
                  <a:lnTo>
                    <a:pt x="2174" y="1379"/>
                  </a:lnTo>
                  <a:lnTo>
                    <a:pt x="2174" y="1379"/>
                  </a:lnTo>
                  <a:lnTo>
                    <a:pt x="2174" y="1379"/>
                  </a:lnTo>
                  <a:lnTo>
                    <a:pt x="2175" y="1379"/>
                  </a:lnTo>
                  <a:lnTo>
                    <a:pt x="2175" y="1380"/>
                  </a:lnTo>
                  <a:lnTo>
                    <a:pt x="2176" y="1380"/>
                  </a:lnTo>
                  <a:lnTo>
                    <a:pt x="2176" y="1380"/>
                  </a:lnTo>
                  <a:lnTo>
                    <a:pt x="2176" y="1380"/>
                  </a:lnTo>
                  <a:lnTo>
                    <a:pt x="2177" y="1381"/>
                  </a:lnTo>
                  <a:lnTo>
                    <a:pt x="2177" y="1381"/>
                  </a:lnTo>
                  <a:lnTo>
                    <a:pt x="2179" y="1381"/>
                  </a:lnTo>
                  <a:lnTo>
                    <a:pt x="2179" y="1381"/>
                  </a:lnTo>
                  <a:lnTo>
                    <a:pt x="2179" y="1381"/>
                  </a:lnTo>
                  <a:lnTo>
                    <a:pt x="2180" y="1382"/>
                  </a:lnTo>
                  <a:lnTo>
                    <a:pt x="2180" y="1382"/>
                  </a:lnTo>
                  <a:lnTo>
                    <a:pt x="2181" y="1382"/>
                  </a:lnTo>
                  <a:lnTo>
                    <a:pt x="2182" y="1382"/>
                  </a:lnTo>
                  <a:lnTo>
                    <a:pt x="2182" y="1383"/>
                  </a:lnTo>
                  <a:lnTo>
                    <a:pt x="2183" y="1383"/>
                  </a:lnTo>
                  <a:lnTo>
                    <a:pt x="2183" y="1383"/>
                  </a:lnTo>
                  <a:lnTo>
                    <a:pt x="2184" y="1383"/>
                  </a:lnTo>
                  <a:lnTo>
                    <a:pt x="2184" y="1385"/>
                  </a:lnTo>
                  <a:lnTo>
                    <a:pt x="2185" y="1385"/>
                  </a:lnTo>
                  <a:lnTo>
                    <a:pt x="2185" y="1385"/>
                  </a:lnTo>
                  <a:lnTo>
                    <a:pt x="2186" y="1385"/>
                  </a:lnTo>
                  <a:lnTo>
                    <a:pt x="2186" y="1385"/>
                  </a:lnTo>
                  <a:lnTo>
                    <a:pt x="2187" y="1386"/>
                  </a:lnTo>
                  <a:lnTo>
                    <a:pt x="2187" y="1386"/>
                  </a:lnTo>
                  <a:lnTo>
                    <a:pt x="2189" y="1386"/>
                  </a:lnTo>
                  <a:lnTo>
                    <a:pt x="2189" y="1386"/>
                  </a:lnTo>
                  <a:lnTo>
                    <a:pt x="2190" y="1386"/>
                  </a:lnTo>
                  <a:lnTo>
                    <a:pt x="2190" y="1386"/>
                  </a:lnTo>
                  <a:lnTo>
                    <a:pt x="2190" y="1387"/>
                  </a:lnTo>
                  <a:lnTo>
                    <a:pt x="2191" y="1387"/>
                  </a:lnTo>
                  <a:lnTo>
                    <a:pt x="2191" y="1387"/>
                  </a:lnTo>
                  <a:lnTo>
                    <a:pt x="2192" y="1387"/>
                  </a:lnTo>
                  <a:lnTo>
                    <a:pt x="2192" y="1387"/>
                  </a:lnTo>
                  <a:lnTo>
                    <a:pt x="2193" y="1387"/>
                  </a:lnTo>
                  <a:lnTo>
                    <a:pt x="2194" y="1388"/>
                  </a:lnTo>
                  <a:lnTo>
                    <a:pt x="2194" y="1388"/>
                  </a:lnTo>
                  <a:lnTo>
                    <a:pt x="2195" y="1388"/>
                  </a:lnTo>
                  <a:lnTo>
                    <a:pt x="2195" y="1388"/>
                  </a:lnTo>
                  <a:lnTo>
                    <a:pt x="2196" y="1388"/>
                  </a:lnTo>
                  <a:lnTo>
                    <a:pt x="2196" y="1388"/>
                  </a:lnTo>
                  <a:lnTo>
                    <a:pt x="2197" y="1388"/>
                  </a:lnTo>
                  <a:lnTo>
                    <a:pt x="2197" y="1388"/>
                  </a:lnTo>
                  <a:lnTo>
                    <a:pt x="2198" y="1389"/>
                  </a:lnTo>
                  <a:lnTo>
                    <a:pt x="2198" y="1389"/>
                  </a:lnTo>
                  <a:lnTo>
                    <a:pt x="2200" y="1389"/>
                  </a:lnTo>
                  <a:lnTo>
                    <a:pt x="2200" y="1389"/>
                  </a:lnTo>
                  <a:lnTo>
                    <a:pt x="2201" y="1389"/>
                  </a:lnTo>
                  <a:lnTo>
                    <a:pt x="2201" y="1389"/>
                  </a:lnTo>
                  <a:lnTo>
                    <a:pt x="2202" y="1389"/>
                  </a:lnTo>
                  <a:lnTo>
                    <a:pt x="2203" y="1389"/>
                  </a:lnTo>
                  <a:lnTo>
                    <a:pt x="2203" y="1390"/>
                  </a:lnTo>
                  <a:lnTo>
                    <a:pt x="2203" y="1390"/>
                  </a:lnTo>
                  <a:lnTo>
                    <a:pt x="2204" y="1390"/>
                  </a:lnTo>
                  <a:lnTo>
                    <a:pt x="2204" y="1390"/>
                  </a:lnTo>
                  <a:lnTo>
                    <a:pt x="2205" y="1390"/>
                  </a:lnTo>
                  <a:lnTo>
                    <a:pt x="2205" y="1390"/>
                  </a:lnTo>
                  <a:lnTo>
                    <a:pt x="2206" y="1390"/>
                  </a:lnTo>
                  <a:lnTo>
                    <a:pt x="2206" y="1390"/>
                  </a:lnTo>
                  <a:lnTo>
                    <a:pt x="2207" y="1390"/>
                  </a:lnTo>
                  <a:lnTo>
                    <a:pt x="2207" y="1390"/>
                  </a:lnTo>
                  <a:lnTo>
                    <a:pt x="2208" y="1390"/>
                  </a:lnTo>
                  <a:lnTo>
                    <a:pt x="2208" y="1390"/>
                  </a:lnTo>
                  <a:lnTo>
                    <a:pt x="2209" y="1390"/>
                  </a:lnTo>
                  <a:lnTo>
                    <a:pt x="2209" y="1390"/>
                  </a:lnTo>
                  <a:lnTo>
                    <a:pt x="2211" y="1390"/>
                  </a:lnTo>
                  <a:lnTo>
                    <a:pt x="2212" y="1390"/>
                  </a:lnTo>
                  <a:lnTo>
                    <a:pt x="2212" y="1390"/>
                  </a:lnTo>
                  <a:lnTo>
                    <a:pt x="2213" y="1390"/>
                  </a:lnTo>
                  <a:lnTo>
                    <a:pt x="2213" y="1390"/>
                  </a:lnTo>
                  <a:lnTo>
                    <a:pt x="2213" y="1390"/>
                  </a:lnTo>
                  <a:lnTo>
                    <a:pt x="2214" y="1390"/>
                  </a:lnTo>
                  <a:lnTo>
                    <a:pt x="2214" y="1390"/>
                  </a:lnTo>
                  <a:lnTo>
                    <a:pt x="2215" y="1390"/>
                  </a:lnTo>
                  <a:lnTo>
                    <a:pt x="2215" y="1390"/>
                  </a:lnTo>
                  <a:lnTo>
                    <a:pt x="2216" y="1390"/>
                  </a:lnTo>
                  <a:lnTo>
                    <a:pt x="2216" y="1390"/>
                  </a:lnTo>
                  <a:lnTo>
                    <a:pt x="2216" y="1390"/>
                  </a:lnTo>
                  <a:lnTo>
                    <a:pt x="2217" y="1390"/>
                  </a:lnTo>
                  <a:lnTo>
                    <a:pt x="2217" y="1390"/>
                  </a:lnTo>
                  <a:lnTo>
                    <a:pt x="2218" y="1391"/>
                  </a:lnTo>
                  <a:lnTo>
                    <a:pt x="2218" y="1391"/>
                  </a:lnTo>
                  <a:lnTo>
                    <a:pt x="2219" y="1391"/>
                  </a:lnTo>
                  <a:lnTo>
                    <a:pt x="2219" y="1391"/>
                  </a:lnTo>
                  <a:lnTo>
                    <a:pt x="2220" y="1391"/>
                  </a:lnTo>
                  <a:lnTo>
                    <a:pt x="2220" y="1391"/>
                  </a:lnTo>
                  <a:lnTo>
                    <a:pt x="2220" y="1391"/>
                  </a:lnTo>
                  <a:lnTo>
                    <a:pt x="2222" y="1391"/>
                  </a:lnTo>
                  <a:lnTo>
                    <a:pt x="2222" y="1392"/>
                  </a:lnTo>
                  <a:lnTo>
                    <a:pt x="2223" y="1392"/>
                  </a:lnTo>
                  <a:lnTo>
                    <a:pt x="2223" y="1392"/>
                  </a:lnTo>
                  <a:lnTo>
                    <a:pt x="2224" y="1392"/>
                  </a:lnTo>
                  <a:lnTo>
                    <a:pt x="2224" y="1392"/>
                  </a:lnTo>
                  <a:lnTo>
                    <a:pt x="2225" y="1392"/>
                  </a:lnTo>
                  <a:lnTo>
                    <a:pt x="2225" y="1392"/>
                  </a:lnTo>
                  <a:lnTo>
                    <a:pt x="2226" y="1392"/>
                  </a:lnTo>
                  <a:lnTo>
                    <a:pt x="2226" y="1392"/>
                  </a:lnTo>
                  <a:lnTo>
                    <a:pt x="2227" y="1392"/>
                  </a:lnTo>
                  <a:lnTo>
                    <a:pt x="2227" y="1392"/>
                  </a:lnTo>
                  <a:lnTo>
                    <a:pt x="2227" y="1393"/>
                  </a:lnTo>
                  <a:lnTo>
                    <a:pt x="2228" y="1393"/>
                  </a:lnTo>
                  <a:lnTo>
                    <a:pt x="2228" y="1393"/>
                  </a:lnTo>
                  <a:lnTo>
                    <a:pt x="2229" y="1393"/>
                  </a:lnTo>
                  <a:lnTo>
                    <a:pt x="2229" y="1393"/>
                  </a:lnTo>
                  <a:lnTo>
                    <a:pt x="2229" y="1393"/>
                  </a:lnTo>
                  <a:lnTo>
                    <a:pt x="2229" y="1393"/>
                  </a:lnTo>
                  <a:lnTo>
                    <a:pt x="2230" y="1393"/>
                  </a:lnTo>
                  <a:lnTo>
                    <a:pt x="2230" y="1393"/>
                  </a:lnTo>
                  <a:lnTo>
                    <a:pt x="2230" y="1394"/>
                  </a:lnTo>
                  <a:lnTo>
                    <a:pt x="2232" y="1394"/>
                  </a:lnTo>
                  <a:lnTo>
                    <a:pt x="2232" y="1394"/>
                  </a:lnTo>
                  <a:lnTo>
                    <a:pt x="2232" y="1394"/>
                  </a:lnTo>
                  <a:lnTo>
                    <a:pt x="2233" y="1394"/>
                  </a:lnTo>
                  <a:lnTo>
                    <a:pt x="2233" y="1394"/>
                  </a:lnTo>
                  <a:lnTo>
                    <a:pt x="2234" y="1394"/>
                  </a:lnTo>
                  <a:lnTo>
                    <a:pt x="2234" y="1396"/>
                  </a:lnTo>
                  <a:lnTo>
                    <a:pt x="2234" y="1396"/>
                  </a:lnTo>
                  <a:lnTo>
                    <a:pt x="2235" y="1396"/>
                  </a:lnTo>
                  <a:lnTo>
                    <a:pt x="2235" y="1396"/>
                  </a:lnTo>
                  <a:lnTo>
                    <a:pt x="2236" y="1396"/>
                  </a:lnTo>
                  <a:lnTo>
                    <a:pt x="2236" y="1396"/>
                  </a:lnTo>
                  <a:lnTo>
                    <a:pt x="2237" y="1396"/>
                  </a:lnTo>
                  <a:lnTo>
                    <a:pt x="2237" y="1396"/>
                  </a:lnTo>
                  <a:lnTo>
                    <a:pt x="2238" y="1396"/>
                  </a:lnTo>
                  <a:lnTo>
                    <a:pt x="2238" y="1396"/>
                  </a:lnTo>
                  <a:lnTo>
                    <a:pt x="2239" y="1396"/>
                  </a:lnTo>
                  <a:lnTo>
                    <a:pt x="2239" y="1396"/>
                  </a:lnTo>
                  <a:lnTo>
                    <a:pt x="2240" y="1396"/>
                  </a:lnTo>
                  <a:lnTo>
                    <a:pt x="2240" y="1396"/>
                  </a:lnTo>
                  <a:lnTo>
                    <a:pt x="2243" y="1396"/>
                  </a:lnTo>
                  <a:lnTo>
                    <a:pt x="2243" y="1396"/>
                  </a:lnTo>
                  <a:lnTo>
                    <a:pt x="2244" y="1396"/>
                  </a:lnTo>
                  <a:lnTo>
                    <a:pt x="2244" y="1394"/>
                  </a:lnTo>
                  <a:lnTo>
                    <a:pt x="2245" y="1394"/>
                  </a:lnTo>
                  <a:lnTo>
                    <a:pt x="2245" y="1394"/>
                  </a:lnTo>
                  <a:lnTo>
                    <a:pt x="2246" y="1394"/>
                  </a:lnTo>
                  <a:lnTo>
                    <a:pt x="2246" y="1394"/>
                  </a:lnTo>
                  <a:lnTo>
                    <a:pt x="2247" y="1394"/>
                  </a:lnTo>
                  <a:lnTo>
                    <a:pt x="2248" y="1394"/>
                  </a:lnTo>
                  <a:lnTo>
                    <a:pt x="2248" y="1394"/>
                  </a:lnTo>
                  <a:lnTo>
                    <a:pt x="2249" y="1394"/>
                  </a:lnTo>
                  <a:lnTo>
                    <a:pt x="2249" y="1394"/>
                  </a:lnTo>
                  <a:lnTo>
                    <a:pt x="2250" y="1394"/>
                  </a:lnTo>
                  <a:lnTo>
                    <a:pt x="2250" y="1394"/>
                  </a:lnTo>
                  <a:lnTo>
                    <a:pt x="2251" y="1394"/>
                  </a:lnTo>
                  <a:lnTo>
                    <a:pt x="2251" y="1396"/>
                  </a:lnTo>
                  <a:lnTo>
                    <a:pt x="2252" y="1396"/>
                  </a:lnTo>
                  <a:lnTo>
                    <a:pt x="2252" y="1396"/>
                  </a:lnTo>
                  <a:lnTo>
                    <a:pt x="2254" y="1396"/>
                  </a:lnTo>
                  <a:lnTo>
                    <a:pt x="2254" y="1396"/>
                  </a:lnTo>
                  <a:lnTo>
                    <a:pt x="2255" y="1396"/>
                  </a:lnTo>
                  <a:lnTo>
                    <a:pt x="2255" y="1396"/>
                  </a:lnTo>
                  <a:lnTo>
                    <a:pt x="2256" y="1396"/>
                  </a:lnTo>
                  <a:lnTo>
                    <a:pt x="2257" y="1396"/>
                  </a:lnTo>
                  <a:lnTo>
                    <a:pt x="2257" y="1397"/>
                  </a:lnTo>
                  <a:lnTo>
                    <a:pt x="2258" y="1397"/>
                  </a:lnTo>
                  <a:lnTo>
                    <a:pt x="2258" y="1397"/>
                  </a:lnTo>
                  <a:lnTo>
                    <a:pt x="2259" y="1397"/>
                  </a:lnTo>
                  <a:lnTo>
                    <a:pt x="2259" y="1397"/>
                  </a:lnTo>
                  <a:lnTo>
                    <a:pt x="2260" y="1397"/>
                  </a:lnTo>
                  <a:lnTo>
                    <a:pt x="2260" y="1397"/>
                  </a:lnTo>
                  <a:lnTo>
                    <a:pt x="2261" y="1397"/>
                  </a:lnTo>
                  <a:lnTo>
                    <a:pt x="2261" y="1398"/>
                  </a:lnTo>
                  <a:lnTo>
                    <a:pt x="2262" y="1398"/>
                  </a:lnTo>
                  <a:lnTo>
                    <a:pt x="2262" y="1398"/>
                  </a:lnTo>
                  <a:lnTo>
                    <a:pt x="2263" y="1398"/>
                  </a:lnTo>
                  <a:lnTo>
                    <a:pt x="2265" y="1398"/>
                  </a:lnTo>
                  <a:lnTo>
                    <a:pt x="2265" y="1398"/>
                  </a:lnTo>
                  <a:lnTo>
                    <a:pt x="2266" y="1398"/>
                  </a:lnTo>
                  <a:lnTo>
                    <a:pt x="2266" y="1398"/>
                  </a:lnTo>
                  <a:lnTo>
                    <a:pt x="2267" y="1398"/>
                  </a:lnTo>
                  <a:lnTo>
                    <a:pt x="2268" y="1398"/>
                  </a:lnTo>
                  <a:lnTo>
                    <a:pt x="2268" y="1398"/>
                  </a:lnTo>
                  <a:lnTo>
                    <a:pt x="2269" y="1398"/>
                  </a:lnTo>
                  <a:lnTo>
                    <a:pt x="2269" y="1399"/>
                  </a:lnTo>
                  <a:lnTo>
                    <a:pt x="2270" y="1399"/>
                  </a:lnTo>
                  <a:lnTo>
                    <a:pt x="2270" y="1399"/>
                  </a:lnTo>
                  <a:lnTo>
                    <a:pt x="2271" y="1399"/>
                  </a:lnTo>
                  <a:lnTo>
                    <a:pt x="2271" y="1399"/>
                  </a:lnTo>
                  <a:lnTo>
                    <a:pt x="2272" y="1399"/>
                  </a:lnTo>
                  <a:lnTo>
                    <a:pt x="2273" y="1399"/>
                  </a:lnTo>
                  <a:lnTo>
                    <a:pt x="2276" y="1400"/>
                  </a:lnTo>
                  <a:lnTo>
                    <a:pt x="2277" y="1400"/>
                  </a:lnTo>
                  <a:lnTo>
                    <a:pt x="2278" y="1400"/>
                  </a:lnTo>
                  <a:lnTo>
                    <a:pt x="2278" y="1400"/>
                  </a:lnTo>
                  <a:lnTo>
                    <a:pt x="2279" y="1400"/>
                  </a:lnTo>
                  <a:lnTo>
                    <a:pt x="2279" y="1401"/>
                  </a:lnTo>
                  <a:lnTo>
                    <a:pt x="2279" y="1401"/>
                  </a:lnTo>
                  <a:lnTo>
                    <a:pt x="2280" y="1401"/>
                  </a:lnTo>
                  <a:lnTo>
                    <a:pt x="2281" y="1401"/>
                  </a:lnTo>
                  <a:lnTo>
                    <a:pt x="2281" y="1401"/>
                  </a:lnTo>
                  <a:lnTo>
                    <a:pt x="2282" y="1401"/>
                  </a:lnTo>
                  <a:lnTo>
                    <a:pt x="2282" y="1401"/>
                  </a:lnTo>
                  <a:lnTo>
                    <a:pt x="2282" y="1401"/>
                  </a:lnTo>
                  <a:lnTo>
                    <a:pt x="2283" y="1402"/>
                  </a:lnTo>
                  <a:lnTo>
                    <a:pt x="2283" y="1402"/>
                  </a:lnTo>
                  <a:lnTo>
                    <a:pt x="2284" y="1402"/>
                  </a:lnTo>
                  <a:lnTo>
                    <a:pt x="2284" y="1402"/>
                  </a:lnTo>
                  <a:lnTo>
                    <a:pt x="2286" y="1402"/>
                  </a:lnTo>
                  <a:lnTo>
                    <a:pt x="2286" y="1402"/>
                  </a:lnTo>
                  <a:lnTo>
                    <a:pt x="2287" y="1402"/>
                  </a:lnTo>
                  <a:lnTo>
                    <a:pt x="2287" y="1402"/>
                  </a:lnTo>
                  <a:lnTo>
                    <a:pt x="2288" y="1403"/>
                  </a:lnTo>
                  <a:lnTo>
                    <a:pt x="2288" y="1403"/>
                  </a:lnTo>
                  <a:lnTo>
                    <a:pt x="2289" y="1403"/>
                  </a:lnTo>
                  <a:lnTo>
                    <a:pt x="2289" y="1403"/>
                  </a:lnTo>
                  <a:lnTo>
                    <a:pt x="2290" y="1403"/>
                  </a:lnTo>
                  <a:lnTo>
                    <a:pt x="2290" y="1403"/>
                  </a:lnTo>
                  <a:lnTo>
                    <a:pt x="2290" y="1404"/>
                  </a:lnTo>
                  <a:lnTo>
                    <a:pt x="2291" y="1404"/>
                  </a:lnTo>
                  <a:lnTo>
                    <a:pt x="2291" y="1404"/>
                  </a:lnTo>
                  <a:lnTo>
                    <a:pt x="2292" y="1404"/>
                  </a:lnTo>
                  <a:lnTo>
                    <a:pt x="2292" y="1404"/>
                  </a:lnTo>
                  <a:lnTo>
                    <a:pt x="2293" y="1404"/>
                  </a:lnTo>
                  <a:lnTo>
                    <a:pt x="2293" y="1404"/>
                  </a:lnTo>
                  <a:lnTo>
                    <a:pt x="2294" y="1404"/>
                  </a:lnTo>
                  <a:lnTo>
                    <a:pt x="2294" y="1406"/>
                  </a:lnTo>
                  <a:lnTo>
                    <a:pt x="2294" y="1406"/>
                  </a:lnTo>
                  <a:lnTo>
                    <a:pt x="2295" y="1406"/>
                  </a:lnTo>
                  <a:lnTo>
                    <a:pt x="2295" y="1406"/>
                  </a:lnTo>
                  <a:lnTo>
                    <a:pt x="2295" y="1406"/>
                  </a:lnTo>
                  <a:lnTo>
                    <a:pt x="2295" y="1406"/>
                  </a:lnTo>
                  <a:lnTo>
                    <a:pt x="2297" y="1406"/>
                  </a:lnTo>
                  <a:lnTo>
                    <a:pt x="2297" y="1406"/>
                  </a:lnTo>
                  <a:lnTo>
                    <a:pt x="2298" y="1406"/>
                  </a:lnTo>
                  <a:lnTo>
                    <a:pt x="2298" y="1406"/>
                  </a:lnTo>
                  <a:lnTo>
                    <a:pt x="2298" y="1406"/>
                  </a:lnTo>
                  <a:lnTo>
                    <a:pt x="2299" y="1406"/>
                  </a:lnTo>
                  <a:lnTo>
                    <a:pt x="2300" y="1407"/>
                  </a:lnTo>
                  <a:lnTo>
                    <a:pt x="2300" y="1407"/>
                  </a:lnTo>
                  <a:lnTo>
                    <a:pt x="2300" y="1407"/>
                  </a:lnTo>
                  <a:lnTo>
                    <a:pt x="2301" y="1407"/>
                  </a:lnTo>
                  <a:lnTo>
                    <a:pt x="2301" y="1408"/>
                  </a:lnTo>
                  <a:lnTo>
                    <a:pt x="2302" y="1408"/>
                  </a:lnTo>
                  <a:lnTo>
                    <a:pt x="2302" y="1408"/>
                  </a:lnTo>
                  <a:lnTo>
                    <a:pt x="2303" y="1408"/>
                  </a:lnTo>
                  <a:lnTo>
                    <a:pt x="2303" y="1409"/>
                  </a:lnTo>
                  <a:lnTo>
                    <a:pt x="2304" y="1409"/>
                  </a:lnTo>
                  <a:lnTo>
                    <a:pt x="2304" y="1409"/>
                  </a:lnTo>
                  <a:lnTo>
                    <a:pt x="2305" y="1409"/>
                  </a:lnTo>
                  <a:lnTo>
                    <a:pt x="2305" y="1410"/>
                  </a:lnTo>
                  <a:lnTo>
                    <a:pt x="2306" y="1410"/>
                  </a:lnTo>
                  <a:lnTo>
                    <a:pt x="2306" y="1411"/>
                  </a:lnTo>
                  <a:lnTo>
                    <a:pt x="2308" y="1411"/>
                  </a:lnTo>
                  <a:lnTo>
                    <a:pt x="2308" y="1411"/>
                  </a:lnTo>
                  <a:lnTo>
                    <a:pt x="2309" y="1412"/>
                  </a:lnTo>
                  <a:lnTo>
                    <a:pt x="2309" y="1412"/>
                  </a:lnTo>
                  <a:lnTo>
                    <a:pt x="2309" y="1412"/>
                  </a:lnTo>
                  <a:lnTo>
                    <a:pt x="2310" y="1412"/>
                  </a:lnTo>
                  <a:lnTo>
                    <a:pt x="2310" y="1413"/>
                  </a:lnTo>
                  <a:lnTo>
                    <a:pt x="2310" y="1413"/>
                  </a:lnTo>
                  <a:lnTo>
                    <a:pt x="2310" y="1413"/>
                  </a:lnTo>
                  <a:lnTo>
                    <a:pt x="2311" y="1413"/>
                  </a:lnTo>
                  <a:lnTo>
                    <a:pt x="2312" y="1413"/>
                  </a:lnTo>
                  <a:lnTo>
                    <a:pt x="2312" y="1413"/>
                  </a:lnTo>
                  <a:lnTo>
                    <a:pt x="2313" y="1413"/>
                  </a:lnTo>
                  <a:lnTo>
                    <a:pt x="2313" y="1413"/>
                  </a:lnTo>
                  <a:lnTo>
                    <a:pt x="2314" y="1414"/>
                  </a:lnTo>
                  <a:lnTo>
                    <a:pt x="2314" y="1414"/>
                  </a:lnTo>
                  <a:lnTo>
                    <a:pt x="2315" y="1414"/>
                  </a:lnTo>
                  <a:lnTo>
                    <a:pt x="2315" y="1414"/>
                  </a:lnTo>
                  <a:lnTo>
                    <a:pt x="2316" y="1414"/>
                  </a:lnTo>
                  <a:lnTo>
                    <a:pt x="2316" y="1414"/>
                  </a:lnTo>
                  <a:lnTo>
                    <a:pt x="2318" y="1415"/>
                  </a:lnTo>
                  <a:lnTo>
                    <a:pt x="2318" y="1415"/>
                  </a:lnTo>
                  <a:lnTo>
                    <a:pt x="2319" y="1415"/>
                  </a:lnTo>
                  <a:lnTo>
                    <a:pt x="2319" y="1415"/>
                  </a:lnTo>
                  <a:lnTo>
                    <a:pt x="2320" y="1415"/>
                  </a:lnTo>
                  <a:lnTo>
                    <a:pt x="2320" y="1415"/>
                  </a:lnTo>
                  <a:lnTo>
                    <a:pt x="2321" y="1415"/>
                  </a:lnTo>
                  <a:lnTo>
                    <a:pt x="2321" y="1415"/>
                  </a:lnTo>
                  <a:lnTo>
                    <a:pt x="2322" y="1417"/>
                  </a:lnTo>
                  <a:lnTo>
                    <a:pt x="2322" y="1417"/>
                  </a:lnTo>
                  <a:lnTo>
                    <a:pt x="2323" y="1417"/>
                  </a:lnTo>
                  <a:lnTo>
                    <a:pt x="2323" y="1417"/>
                  </a:lnTo>
                  <a:lnTo>
                    <a:pt x="2324" y="1417"/>
                  </a:lnTo>
                  <a:lnTo>
                    <a:pt x="2324" y="1417"/>
                  </a:lnTo>
                  <a:lnTo>
                    <a:pt x="2325" y="1417"/>
                  </a:lnTo>
                  <a:lnTo>
                    <a:pt x="2325" y="1417"/>
                  </a:lnTo>
                  <a:lnTo>
                    <a:pt x="2326" y="1417"/>
                  </a:lnTo>
                  <a:lnTo>
                    <a:pt x="2326" y="1418"/>
                  </a:lnTo>
                  <a:lnTo>
                    <a:pt x="2327" y="1418"/>
                  </a:lnTo>
                  <a:lnTo>
                    <a:pt x="2327" y="1418"/>
                  </a:lnTo>
                  <a:lnTo>
                    <a:pt x="2329" y="1418"/>
                  </a:lnTo>
                  <a:lnTo>
                    <a:pt x="2329" y="1418"/>
                  </a:lnTo>
                  <a:lnTo>
                    <a:pt x="2329" y="1418"/>
                  </a:lnTo>
                  <a:lnTo>
                    <a:pt x="2330" y="1418"/>
                  </a:lnTo>
                  <a:lnTo>
                    <a:pt x="2330" y="1418"/>
                  </a:lnTo>
                  <a:lnTo>
                    <a:pt x="2331" y="1419"/>
                  </a:lnTo>
                  <a:lnTo>
                    <a:pt x="2331" y="1419"/>
                  </a:lnTo>
                  <a:lnTo>
                    <a:pt x="2332" y="1419"/>
                  </a:lnTo>
                  <a:lnTo>
                    <a:pt x="2332" y="1419"/>
                  </a:lnTo>
                  <a:lnTo>
                    <a:pt x="2332" y="1419"/>
                  </a:lnTo>
                  <a:lnTo>
                    <a:pt x="2333" y="1419"/>
                  </a:lnTo>
                  <a:lnTo>
                    <a:pt x="2333" y="1419"/>
                  </a:lnTo>
                  <a:lnTo>
                    <a:pt x="2334" y="1419"/>
                  </a:lnTo>
                  <a:lnTo>
                    <a:pt x="2334" y="1419"/>
                  </a:lnTo>
                  <a:lnTo>
                    <a:pt x="2335" y="1419"/>
                  </a:lnTo>
                  <a:lnTo>
                    <a:pt x="2335" y="1419"/>
                  </a:lnTo>
                  <a:lnTo>
                    <a:pt x="2335" y="1420"/>
                  </a:lnTo>
                  <a:lnTo>
                    <a:pt x="2336" y="1420"/>
                  </a:lnTo>
                  <a:lnTo>
                    <a:pt x="2336" y="1420"/>
                  </a:lnTo>
                  <a:lnTo>
                    <a:pt x="2337" y="1420"/>
                  </a:lnTo>
                  <a:lnTo>
                    <a:pt x="2337" y="1420"/>
                  </a:lnTo>
                  <a:lnTo>
                    <a:pt x="2338" y="1420"/>
                  </a:lnTo>
                  <a:lnTo>
                    <a:pt x="2338" y="1420"/>
                  </a:lnTo>
                  <a:lnTo>
                    <a:pt x="2340" y="1420"/>
                  </a:lnTo>
                  <a:lnTo>
                    <a:pt x="2340" y="1420"/>
                  </a:lnTo>
                  <a:lnTo>
                    <a:pt x="2341" y="1421"/>
                  </a:lnTo>
                  <a:lnTo>
                    <a:pt x="2341" y="1421"/>
                  </a:lnTo>
                  <a:lnTo>
                    <a:pt x="2342" y="1421"/>
                  </a:lnTo>
                  <a:lnTo>
                    <a:pt x="2342" y="1421"/>
                  </a:lnTo>
                  <a:lnTo>
                    <a:pt x="2343" y="1421"/>
                  </a:lnTo>
                  <a:lnTo>
                    <a:pt x="2343" y="1421"/>
                  </a:lnTo>
                  <a:lnTo>
                    <a:pt x="2344" y="1421"/>
                  </a:lnTo>
                  <a:lnTo>
                    <a:pt x="2344" y="1421"/>
                  </a:lnTo>
                  <a:lnTo>
                    <a:pt x="2345" y="1421"/>
                  </a:lnTo>
                  <a:lnTo>
                    <a:pt x="2345" y="1421"/>
                  </a:lnTo>
                  <a:lnTo>
                    <a:pt x="2346" y="1421"/>
                  </a:lnTo>
                  <a:lnTo>
                    <a:pt x="2346" y="1421"/>
                  </a:lnTo>
                  <a:lnTo>
                    <a:pt x="2347" y="1421"/>
                  </a:lnTo>
                  <a:lnTo>
                    <a:pt x="2347" y="1421"/>
                  </a:lnTo>
                  <a:lnTo>
                    <a:pt x="2347" y="1421"/>
                  </a:lnTo>
                  <a:lnTo>
                    <a:pt x="2348" y="1421"/>
                  </a:lnTo>
                  <a:lnTo>
                    <a:pt x="2348" y="1421"/>
                  </a:lnTo>
                  <a:lnTo>
                    <a:pt x="2348" y="1421"/>
                  </a:lnTo>
                  <a:lnTo>
                    <a:pt x="2349" y="1421"/>
                  </a:lnTo>
                  <a:lnTo>
                    <a:pt x="2349" y="1421"/>
                  </a:lnTo>
                  <a:lnTo>
                    <a:pt x="2351" y="1421"/>
                  </a:lnTo>
                  <a:lnTo>
                    <a:pt x="2351" y="1421"/>
                  </a:lnTo>
                  <a:lnTo>
                    <a:pt x="2352" y="1421"/>
                  </a:lnTo>
                  <a:lnTo>
                    <a:pt x="2352" y="1421"/>
                  </a:lnTo>
                  <a:lnTo>
                    <a:pt x="2353" y="1421"/>
                  </a:lnTo>
                  <a:lnTo>
                    <a:pt x="2353" y="1421"/>
                  </a:lnTo>
                  <a:lnTo>
                    <a:pt x="2354" y="1421"/>
                  </a:lnTo>
                  <a:lnTo>
                    <a:pt x="2354" y="1421"/>
                  </a:lnTo>
                  <a:lnTo>
                    <a:pt x="2355" y="1421"/>
                  </a:lnTo>
                  <a:lnTo>
                    <a:pt x="2355" y="1421"/>
                  </a:lnTo>
                  <a:lnTo>
                    <a:pt x="2356" y="1421"/>
                  </a:lnTo>
                  <a:lnTo>
                    <a:pt x="2356" y="1421"/>
                  </a:lnTo>
                  <a:lnTo>
                    <a:pt x="2357" y="1421"/>
                  </a:lnTo>
                  <a:lnTo>
                    <a:pt x="2357" y="1421"/>
                  </a:lnTo>
                  <a:lnTo>
                    <a:pt x="2358" y="1421"/>
                  </a:lnTo>
                  <a:lnTo>
                    <a:pt x="2358" y="1421"/>
                  </a:lnTo>
                  <a:lnTo>
                    <a:pt x="2359" y="1421"/>
                  </a:lnTo>
                  <a:lnTo>
                    <a:pt x="2359" y="1421"/>
                  </a:lnTo>
                  <a:lnTo>
                    <a:pt x="2361" y="1421"/>
                  </a:lnTo>
                  <a:lnTo>
                    <a:pt x="2361" y="1421"/>
                  </a:lnTo>
                  <a:lnTo>
                    <a:pt x="2362" y="1421"/>
                  </a:lnTo>
                  <a:lnTo>
                    <a:pt x="2362" y="1421"/>
                  </a:lnTo>
                  <a:lnTo>
                    <a:pt x="2362" y="1421"/>
                  </a:lnTo>
                  <a:lnTo>
                    <a:pt x="2363" y="1421"/>
                  </a:lnTo>
                  <a:lnTo>
                    <a:pt x="2363" y="1421"/>
                  </a:lnTo>
                  <a:lnTo>
                    <a:pt x="2364" y="1421"/>
                  </a:lnTo>
                  <a:lnTo>
                    <a:pt x="2364" y="1421"/>
                  </a:lnTo>
                  <a:lnTo>
                    <a:pt x="2365" y="1421"/>
                  </a:lnTo>
                  <a:lnTo>
                    <a:pt x="2365" y="1421"/>
                  </a:lnTo>
                  <a:lnTo>
                    <a:pt x="2366" y="1421"/>
                  </a:lnTo>
                  <a:lnTo>
                    <a:pt x="2366" y="1421"/>
                  </a:lnTo>
                  <a:lnTo>
                    <a:pt x="2367" y="1421"/>
                  </a:lnTo>
                  <a:lnTo>
                    <a:pt x="2368" y="1421"/>
                  </a:lnTo>
                  <a:lnTo>
                    <a:pt x="2368" y="1422"/>
                  </a:lnTo>
                  <a:lnTo>
                    <a:pt x="2368" y="1422"/>
                  </a:lnTo>
                  <a:lnTo>
                    <a:pt x="2369" y="1422"/>
                  </a:lnTo>
                  <a:lnTo>
                    <a:pt x="2369" y="1422"/>
                  </a:lnTo>
                  <a:lnTo>
                    <a:pt x="2370" y="1422"/>
                  </a:lnTo>
                  <a:lnTo>
                    <a:pt x="2370" y="1422"/>
                  </a:lnTo>
                  <a:lnTo>
                    <a:pt x="2372" y="1422"/>
                  </a:lnTo>
                  <a:lnTo>
                    <a:pt x="2372" y="1422"/>
                  </a:lnTo>
                  <a:lnTo>
                    <a:pt x="2373" y="1422"/>
                  </a:lnTo>
                  <a:lnTo>
                    <a:pt x="2373" y="1423"/>
                  </a:lnTo>
                  <a:lnTo>
                    <a:pt x="2373" y="1423"/>
                  </a:lnTo>
                  <a:lnTo>
                    <a:pt x="2374" y="1423"/>
                  </a:lnTo>
                  <a:lnTo>
                    <a:pt x="2374" y="1423"/>
                  </a:lnTo>
                  <a:lnTo>
                    <a:pt x="2375" y="1423"/>
                  </a:lnTo>
                  <a:lnTo>
                    <a:pt x="2375" y="1423"/>
                  </a:lnTo>
                  <a:lnTo>
                    <a:pt x="2375" y="1423"/>
                  </a:lnTo>
                  <a:lnTo>
                    <a:pt x="2376" y="1423"/>
                  </a:lnTo>
                  <a:lnTo>
                    <a:pt x="2376" y="1424"/>
                  </a:lnTo>
                  <a:lnTo>
                    <a:pt x="2376" y="1424"/>
                  </a:lnTo>
                  <a:lnTo>
                    <a:pt x="2377" y="1424"/>
                  </a:lnTo>
                  <a:lnTo>
                    <a:pt x="2377" y="1424"/>
                  </a:lnTo>
                  <a:lnTo>
                    <a:pt x="2378" y="1424"/>
                  </a:lnTo>
                  <a:lnTo>
                    <a:pt x="2378" y="1424"/>
                  </a:lnTo>
                  <a:lnTo>
                    <a:pt x="2379" y="1424"/>
                  </a:lnTo>
                  <a:lnTo>
                    <a:pt x="2379" y="1424"/>
                  </a:lnTo>
                  <a:lnTo>
                    <a:pt x="2380" y="1424"/>
                  </a:lnTo>
                  <a:lnTo>
                    <a:pt x="2380" y="1424"/>
                  </a:lnTo>
                  <a:lnTo>
                    <a:pt x="2381" y="1425"/>
                  </a:lnTo>
                  <a:lnTo>
                    <a:pt x="2381" y="1425"/>
                  </a:lnTo>
                  <a:lnTo>
                    <a:pt x="2383" y="1425"/>
                  </a:lnTo>
                  <a:lnTo>
                    <a:pt x="2383" y="1425"/>
                  </a:lnTo>
                  <a:lnTo>
                    <a:pt x="2384" y="1425"/>
                  </a:lnTo>
                  <a:lnTo>
                    <a:pt x="2384" y="1425"/>
                  </a:lnTo>
                  <a:lnTo>
                    <a:pt x="2385" y="1425"/>
                  </a:lnTo>
                  <a:lnTo>
                    <a:pt x="2385" y="1426"/>
                  </a:lnTo>
                  <a:lnTo>
                    <a:pt x="2386" y="1426"/>
                  </a:lnTo>
                  <a:lnTo>
                    <a:pt x="2386" y="1426"/>
                  </a:lnTo>
                  <a:lnTo>
                    <a:pt x="2387" y="1426"/>
                  </a:lnTo>
                  <a:lnTo>
                    <a:pt x="2387" y="1426"/>
                  </a:lnTo>
                  <a:lnTo>
                    <a:pt x="2388" y="1426"/>
                  </a:lnTo>
                  <a:lnTo>
                    <a:pt x="2388" y="1426"/>
                  </a:lnTo>
                  <a:lnTo>
                    <a:pt x="2388" y="1426"/>
                  </a:lnTo>
                  <a:lnTo>
                    <a:pt x="2389" y="1428"/>
                  </a:lnTo>
                  <a:lnTo>
                    <a:pt x="2389" y="1428"/>
                  </a:lnTo>
                  <a:lnTo>
                    <a:pt x="2390" y="1428"/>
                  </a:lnTo>
                  <a:lnTo>
                    <a:pt x="2390" y="1428"/>
                  </a:lnTo>
                  <a:lnTo>
                    <a:pt x="2391" y="1428"/>
                  </a:lnTo>
                  <a:lnTo>
                    <a:pt x="2391" y="1428"/>
                  </a:lnTo>
                  <a:lnTo>
                    <a:pt x="2392" y="1428"/>
                  </a:lnTo>
                  <a:lnTo>
                    <a:pt x="2392" y="1428"/>
                  </a:lnTo>
                  <a:lnTo>
                    <a:pt x="2392" y="1429"/>
                  </a:lnTo>
                  <a:lnTo>
                    <a:pt x="2394" y="1429"/>
                  </a:lnTo>
                  <a:lnTo>
                    <a:pt x="2394" y="1429"/>
                  </a:lnTo>
                  <a:lnTo>
                    <a:pt x="2395" y="1429"/>
                  </a:lnTo>
                  <a:lnTo>
                    <a:pt x="2395" y="1429"/>
                  </a:lnTo>
                  <a:lnTo>
                    <a:pt x="2396" y="1429"/>
                  </a:lnTo>
                  <a:lnTo>
                    <a:pt x="2396" y="1429"/>
                  </a:lnTo>
                  <a:lnTo>
                    <a:pt x="2397" y="1429"/>
                  </a:lnTo>
                  <a:lnTo>
                    <a:pt x="2397" y="1429"/>
                  </a:lnTo>
                  <a:lnTo>
                    <a:pt x="2398" y="1430"/>
                  </a:lnTo>
                  <a:lnTo>
                    <a:pt x="2398" y="1430"/>
                  </a:lnTo>
                  <a:lnTo>
                    <a:pt x="2399" y="1430"/>
                  </a:lnTo>
                  <a:lnTo>
                    <a:pt x="2399" y="1430"/>
                  </a:lnTo>
                  <a:lnTo>
                    <a:pt x="2400" y="1430"/>
                  </a:lnTo>
                  <a:lnTo>
                    <a:pt x="2400" y="1430"/>
                  </a:lnTo>
                  <a:lnTo>
                    <a:pt x="2401" y="1430"/>
                  </a:lnTo>
                  <a:lnTo>
                    <a:pt x="2401" y="1430"/>
                  </a:lnTo>
                  <a:lnTo>
                    <a:pt x="2401" y="1430"/>
                  </a:lnTo>
                  <a:lnTo>
                    <a:pt x="2402" y="1430"/>
                  </a:lnTo>
                  <a:lnTo>
                    <a:pt x="2402" y="1430"/>
                  </a:lnTo>
                  <a:lnTo>
                    <a:pt x="2404" y="1431"/>
                  </a:lnTo>
                  <a:lnTo>
                    <a:pt x="2404" y="1431"/>
                  </a:lnTo>
                  <a:lnTo>
                    <a:pt x="2405" y="1431"/>
                  </a:lnTo>
                  <a:lnTo>
                    <a:pt x="2406" y="1431"/>
                  </a:lnTo>
                  <a:lnTo>
                    <a:pt x="2407" y="1431"/>
                  </a:lnTo>
                  <a:lnTo>
                    <a:pt x="2407" y="1431"/>
                  </a:lnTo>
                  <a:lnTo>
                    <a:pt x="2408" y="1431"/>
                  </a:lnTo>
                  <a:lnTo>
                    <a:pt x="2408" y="1431"/>
                  </a:lnTo>
                  <a:lnTo>
                    <a:pt x="2409" y="1431"/>
                  </a:lnTo>
                  <a:lnTo>
                    <a:pt x="2409" y="1431"/>
                  </a:lnTo>
                  <a:lnTo>
                    <a:pt x="2410" y="1431"/>
                  </a:lnTo>
                  <a:lnTo>
                    <a:pt x="2410" y="1431"/>
                  </a:lnTo>
                  <a:lnTo>
                    <a:pt x="2411" y="1431"/>
                  </a:lnTo>
                  <a:lnTo>
                    <a:pt x="2412" y="1431"/>
                  </a:lnTo>
                  <a:lnTo>
                    <a:pt x="2412" y="1431"/>
                  </a:lnTo>
                  <a:lnTo>
                    <a:pt x="2413" y="1431"/>
                  </a:lnTo>
                  <a:lnTo>
                    <a:pt x="2413" y="1431"/>
                  </a:lnTo>
                  <a:lnTo>
                    <a:pt x="2415" y="1431"/>
                  </a:lnTo>
                  <a:lnTo>
                    <a:pt x="2415" y="1431"/>
                  </a:lnTo>
                  <a:lnTo>
                    <a:pt x="2415" y="1431"/>
                  </a:lnTo>
                  <a:lnTo>
                    <a:pt x="2416" y="1431"/>
                  </a:lnTo>
                  <a:lnTo>
                    <a:pt x="2416" y="1431"/>
                  </a:lnTo>
                  <a:lnTo>
                    <a:pt x="2417" y="1431"/>
                  </a:lnTo>
                  <a:lnTo>
                    <a:pt x="2417" y="1431"/>
                  </a:lnTo>
                  <a:lnTo>
                    <a:pt x="2418" y="1431"/>
                  </a:lnTo>
                  <a:lnTo>
                    <a:pt x="2419" y="1431"/>
                  </a:lnTo>
                  <a:lnTo>
                    <a:pt x="2419" y="1431"/>
                  </a:lnTo>
                  <a:lnTo>
                    <a:pt x="2420" y="1431"/>
                  </a:lnTo>
                  <a:lnTo>
                    <a:pt x="2420" y="1431"/>
                  </a:lnTo>
                  <a:lnTo>
                    <a:pt x="2421" y="1431"/>
                  </a:lnTo>
                  <a:lnTo>
                    <a:pt x="2421" y="1431"/>
                  </a:lnTo>
                  <a:lnTo>
                    <a:pt x="2422" y="1431"/>
                  </a:lnTo>
                  <a:lnTo>
                    <a:pt x="2422" y="1431"/>
                  </a:lnTo>
                  <a:lnTo>
                    <a:pt x="2423" y="1431"/>
                  </a:lnTo>
                  <a:lnTo>
                    <a:pt x="2426" y="1431"/>
                  </a:lnTo>
                  <a:lnTo>
                    <a:pt x="2426" y="1431"/>
                  </a:lnTo>
                  <a:lnTo>
                    <a:pt x="2427" y="1431"/>
                  </a:lnTo>
                  <a:lnTo>
                    <a:pt x="2427" y="1431"/>
                  </a:lnTo>
                  <a:lnTo>
                    <a:pt x="2428" y="1431"/>
                  </a:lnTo>
                  <a:lnTo>
                    <a:pt x="2428" y="1431"/>
                  </a:lnTo>
                  <a:lnTo>
                    <a:pt x="2428" y="1431"/>
                  </a:lnTo>
                  <a:lnTo>
                    <a:pt x="2429" y="1431"/>
                  </a:lnTo>
                  <a:lnTo>
                    <a:pt x="2429" y="1430"/>
                  </a:lnTo>
                  <a:lnTo>
                    <a:pt x="2430" y="1430"/>
                  </a:lnTo>
                  <a:lnTo>
                    <a:pt x="2430" y="1430"/>
                  </a:lnTo>
                  <a:lnTo>
                    <a:pt x="2431" y="1430"/>
                  </a:lnTo>
                  <a:lnTo>
                    <a:pt x="2431" y="1430"/>
                  </a:lnTo>
                  <a:lnTo>
                    <a:pt x="2432" y="1430"/>
                  </a:lnTo>
                  <a:lnTo>
                    <a:pt x="2432" y="1430"/>
                  </a:lnTo>
                  <a:lnTo>
                    <a:pt x="2433" y="1430"/>
                  </a:lnTo>
                  <a:lnTo>
                    <a:pt x="2433" y="1430"/>
                  </a:lnTo>
                  <a:lnTo>
                    <a:pt x="2434" y="1430"/>
                  </a:lnTo>
                  <a:lnTo>
                    <a:pt x="2434" y="1430"/>
                  </a:lnTo>
                  <a:lnTo>
                    <a:pt x="2435" y="1430"/>
                  </a:lnTo>
                  <a:lnTo>
                    <a:pt x="2435" y="1430"/>
                  </a:lnTo>
                  <a:lnTo>
                    <a:pt x="2437" y="1430"/>
                  </a:lnTo>
                  <a:lnTo>
                    <a:pt x="2437" y="1430"/>
                  </a:lnTo>
                  <a:lnTo>
                    <a:pt x="2438" y="1430"/>
                  </a:lnTo>
                  <a:lnTo>
                    <a:pt x="2438" y="1430"/>
                  </a:lnTo>
                  <a:lnTo>
                    <a:pt x="2439" y="1430"/>
                  </a:lnTo>
                  <a:lnTo>
                    <a:pt x="2439" y="1430"/>
                  </a:lnTo>
                  <a:lnTo>
                    <a:pt x="2440" y="1430"/>
                  </a:lnTo>
                  <a:lnTo>
                    <a:pt x="2440" y="1430"/>
                  </a:lnTo>
                  <a:lnTo>
                    <a:pt x="2441" y="1431"/>
                  </a:lnTo>
                  <a:lnTo>
                    <a:pt x="2441" y="1431"/>
                  </a:lnTo>
                  <a:lnTo>
                    <a:pt x="2441" y="1431"/>
                  </a:lnTo>
                  <a:lnTo>
                    <a:pt x="2442" y="1431"/>
                  </a:lnTo>
                  <a:lnTo>
                    <a:pt x="2442" y="1431"/>
                  </a:lnTo>
                  <a:lnTo>
                    <a:pt x="2443" y="1431"/>
                  </a:lnTo>
                  <a:lnTo>
                    <a:pt x="2444" y="1431"/>
                  </a:lnTo>
                  <a:lnTo>
                    <a:pt x="2444" y="1431"/>
                  </a:lnTo>
                  <a:lnTo>
                    <a:pt x="2445" y="1432"/>
                  </a:lnTo>
                  <a:lnTo>
                    <a:pt x="2445" y="1432"/>
                  </a:lnTo>
                  <a:lnTo>
                    <a:pt x="2447" y="1432"/>
                  </a:lnTo>
                  <a:lnTo>
                    <a:pt x="2447" y="1432"/>
                  </a:lnTo>
                  <a:lnTo>
                    <a:pt x="2448" y="1432"/>
                  </a:lnTo>
                  <a:lnTo>
                    <a:pt x="2448" y="1432"/>
                  </a:lnTo>
                  <a:lnTo>
                    <a:pt x="2448" y="1432"/>
                  </a:lnTo>
                  <a:lnTo>
                    <a:pt x="2449" y="1432"/>
                  </a:lnTo>
                  <a:lnTo>
                    <a:pt x="2450" y="1432"/>
                  </a:lnTo>
                  <a:lnTo>
                    <a:pt x="2450" y="1433"/>
                  </a:lnTo>
                  <a:lnTo>
                    <a:pt x="2451" y="1433"/>
                  </a:lnTo>
                  <a:lnTo>
                    <a:pt x="2451" y="1433"/>
                  </a:lnTo>
                  <a:lnTo>
                    <a:pt x="2452" y="1433"/>
                  </a:lnTo>
                  <a:lnTo>
                    <a:pt x="2452" y="1433"/>
                  </a:lnTo>
                  <a:lnTo>
                    <a:pt x="2453" y="1433"/>
                  </a:lnTo>
                  <a:lnTo>
                    <a:pt x="2453" y="1433"/>
                  </a:lnTo>
                  <a:lnTo>
                    <a:pt x="2453" y="1433"/>
                  </a:lnTo>
                  <a:lnTo>
                    <a:pt x="2454" y="1434"/>
                  </a:lnTo>
                  <a:lnTo>
                    <a:pt x="2454" y="1434"/>
                  </a:lnTo>
                  <a:lnTo>
                    <a:pt x="2455" y="1434"/>
                  </a:lnTo>
                  <a:lnTo>
                    <a:pt x="2455" y="1434"/>
                  </a:lnTo>
                  <a:lnTo>
                    <a:pt x="2456" y="1434"/>
                  </a:lnTo>
                  <a:lnTo>
                    <a:pt x="2456" y="1434"/>
                  </a:lnTo>
                  <a:lnTo>
                    <a:pt x="2458" y="1434"/>
                  </a:lnTo>
                  <a:lnTo>
                    <a:pt x="2458" y="1435"/>
                  </a:lnTo>
                  <a:lnTo>
                    <a:pt x="2458" y="1435"/>
                  </a:lnTo>
                  <a:lnTo>
                    <a:pt x="2459" y="1435"/>
                  </a:lnTo>
                  <a:lnTo>
                    <a:pt x="2459" y="1435"/>
                  </a:lnTo>
                  <a:lnTo>
                    <a:pt x="2460" y="1435"/>
                  </a:lnTo>
                  <a:lnTo>
                    <a:pt x="2460" y="1436"/>
                  </a:lnTo>
                  <a:lnTo>
                    <a:pt x="2461" y="1436"/>
                  </a:lnTo>
                  <a:lnTo>
                    <a:pt x="2461" y="1436"/>
                  </a:lnTo>
                  <a:lnTo>
                    <a:pt x="2462" y="1436"/>
                  </a:lnTo>
                  <a:lnTo>
                    <a:pt x="2462" y="1436"/>
                  </a:lnTo>
                  <a:lnTo>
                    <a:pt x="2463" y="1436"/>
                  </a:lnTo>
                  <a:lnTo>
                    <a:pt x="2463" y="1437"/>
                  </a:lnTo>
                  <a:lnTo>
                    <a:pt x="2464" y="1437"/>
                  </a:lnTo>
                  <a:lnTo>
                    <a:pt x="2464" y="1437"/>
                  </a:lnTo>
                  <a:lnTo>
                    <a:pt x="2465" y="1437"/>
                  </a:lnTo>
                  <a:lnTo>
                    <a:pt x="2465" y="1437"/>
                  </a:lnTo>
                  <a:lnTo>
                    <a:pt x="2466" y="1437"/>
                  </a:lnTo>
                  <a:lnTo>
                    <a:pt x="2466" y="1437"/>
                  </a:lnTo>
                  <a:lnTo>
                    <a:pt x="2466" y="1437"/>
                  </a:lnTo>
                  <a:lnTo>
                    <a:pt x="2467" y="1439"/>
                  </a:lnTo>
                  <a:lnTo>
                    <a:pt x="2467" y="1439"/>
                  </a:lnTo>
                  <a:lnTo>
                    <a:pt x="2469" y="1439"/>
                  </a:lnTo>
                  <a:lnTo>
                    <a:pt x="2469" y="1439"/>
                  </a:lnTo>
                  <a:lnTo>
                    <a:pt x="2470" y="1439"/>
                  </a:lnTo>
                  <a:lnTo>
                    <a:pt x="2470" y="1439"/>
                  </a:lnTo>
                  <a:lnTo>
                    <a:pt x="2471" y="1440"/>
                  </a:lnTo>
                  <a:lnTo>
                    <a:pt x="2471" y="1440"/>
                  </a:lnTo>
                  <a:lnTo>
                    <a:pt x="2472" y="1440"/>
                  </a:lnTo>
                  <a:lnTo>
                    <a:pt x="2472" y="1440"/>
                  </a:lnTo>
                  <a:lnTo>
                    <a:pt x="2473" y="1440"/>
                  </a:lnTo>
                  <a:lnTo>
                    <a:pt x="2473" y="1440"/>
                  </a:lnTo>
                  <a:lnTo>
                    <a:pt x="2474" y="1440"/>
                  </a:lnTo>
                  <a:lnTo>
                    <a:pt x="2474" y="1440"/>
                  </a:lnTo>
                  <a:lnTo>
                    <a:pt x="2475" y="1440"/>
                  </a:lnTo>
                  <a:lnTo>
                    <a:pt x="2475" y="1441"/>
                  </a:lnTo>
                  <a:lnTo>
                    <a:pt x="2476" y="1441"/>
                  </a:lnTo>
                  <a:lnTo>
                    <a:pt x="2476" y="1441"/>
                  </a:lnTo>
                  <a:lnTo>
                    <a:pt x="2477" y="1441"/>
                  </a:lnTo>
                  <a:lnTo>
                    <a:pt x="2478" y="1441"/>
                  </a:lnTo>
                  <a:lnTo>
                    <a:pt x="2478" y="1441"/>
                  </a:lnTo>
                  <a:lnTo>
                    <a:pt x="2480" y="1441"/>
                  </a:lnTo>
                  <a:lnTo>
                    <a:pt x="2480" y="1441"/>
                  </a:lnTo>
                  <a:lnTo>
                    <a:pt x="2481" y="1441"/>
                  </a:lnTo>
                  <a:lnTo>
                    <a:pt x="2481" y="1441"/>
                  </a:lnTo>
                  <a:lnTo>
                    <a:pt x="2482" y="1441"/>
                  </a:lnTo>
                  <a:lnTo>
                    <a:pt x="2482" y="1442"/>
                  </a:lnTo>
                  <a:lnTo>
                    <a:pt x="2483" y="1442"/>
                  </a:lnTo>
                  <a:lnTo>
                    <a:pt x="2483" y="1442"/>
                  </a:lnTo>
                  <a:lnTo>
                    <a:pt x="2484" y="1442"/>
                  </a:lnTo>
                  <a:lnTo>
                    <a:pt x="2484" y="1442"/>
                  </a:lnTo>
                  <a:lnTo>
                    <a:pt x="2485" y="1442"/>
                  </a:lnTo>
                  <a:lnTo>
                    <a:pt x="2485" y="1442"/>
                  </a:lnTo>
                  <a:lnTo>
                    <a:pt x="2486" y="1442"/>
                  </a:lnTo>
                  <a:lnTo>
                    <a:pt x="2486" y="1442"/>
                  </a:lnTo>
                  <a:lnTo>
                    <a:pt x="2487" y="1442"/>
                  </a:lnTo>
                  <a:lnTo>
                    <a:pt x="2487" y="1443"/>
                  </a:lnTo>
                  <a:lnTo>
                    <a:pt x="2488" y="1443"/>
                  </a:lnTo>
                  <a:lnTo>
                    <a:pt x="2488" y="1443"/>
                  </a:lnTo>
                  <a:lnTo>
                    <a:pt x="2490" y="1443"/>
                  </a:lnTo>
                  <a:lnTo>
                    <a:pt x="2490" y="1443"/>
                  </a:lnTo>
                  <a:lnTo>
                    <a:pt x="2491" y="1443"/>
                  </a:lnTo>
                  <a:lnTo>
                    <a:pt x="2491" y="1443"/>
                  </a:lnTo>
                  <a:lnTo>
                    <a:pt x="2492" y="1443"/>
                  </a:lnTo>
                  <a:lnTo>
                    <a:pt x="2492" y="1443"/>
                  </a:lnTo>
                  <a:lnTo>
                    <a:pt x="2493" y="1443"/>
                  </a:lnTo>
                  <a:lnTo>
                    <a:pt x="2493" y="1443"/>
                  </a:lnTo>
                  <a:lnTo>
                    <a:pt x="2493" y="1443"/>
                  </a:lnTo>
                  <a:lnTo>
                    <a:pt x="2494" y="1443"/>
                  </a:lnTo>
                  <a:lnTo>
                    <a:pt x="2495" y="1443"/>
                  </a:lnTo>
                  <a:lnTo>
                    <a:pt x="2495" y="1443"/>
                  </a:lnTo>
                  <a:lnTo>
                    <a:pt x="2496" y="1443"/>
                  </a:lnTo>
                  <a:lnTo>
                    <a:pt x="2496" y="1443"/>
                  </a:lnTo>
                  <a:lnTo>
                    <a:pt x="2497" y="1444"/>
                  </a:lnTo>
                  <a:lnTo>
                    <a:pt x="2497" y="1443"/>
                  </a:lnTo>
                  <a:lnTo>
                    <a:pt x="2497" y="1443"/>
                  </a:lnTo>
                  <a:lnTo>
                    <a:pt x="2497" y="1444"/>
                  </a:lnTo>
                  <a:lnTo>
                    <a:pt x="2498" y="1443"/>
                  </a:lnTo>
                  <a:lnTo>
                    <a:pt x="2498" y="1443"/>
                  </a:lnTo>
                  <a:lnTo>
                    <a:pt x="2499" y="1443"/>
                  </a:lnTo>
                  <a:lnTo>
                    <a:pt x="2501" y="1443"/>
                  </a:lnTo>
                  <a:lnTo>
                    <a:pt x="2501" y="1443"/>
                  </a:lnTo>
                  <a:lnTo>
                    <a:pt x="2502" y="1443"/>
                  </a:lnTo>
                  <a:lnTo>
                    <a:pt x="2502" y="1443"/>
                  </a:lnTo>
                  <a:lnTo>
                    <a:pt x="2503" y="1443"/>
                  </a:lnTo>
                  <a:lnTo>
                    <a:pt x="2503" y="1443"/>
                  </a:lnTo>
                  <a:lnTo>
                    <a:pt x="2504" y="1443"/>
                  </a:lnTo>
                  <a:lnTo>
                    <a:pt x="2504" y="1443"/>
                  </a:lnTo>
                  <a:lnTo>
                    <a:pt x="2505" y="1443"/>
                  </a:lnTo>
                  <a:lnTo>
                    <a:pt x="2505" y="1442"/>
                  </a:lnTo>
                  <a:lnTo>
                    <a:pt x="2506" y="1442"/>
                  </a:lnTo>
                  <a:lnTo>
                    <a:pt x="2506" y="1442"/>
                  </a:lnTo>
                  <a:lnTo>
                    <a:pt x="2506" y="1442"/>
                  </a:lnTo>
                  <a:lnTo>
                    <a:pt x="2507" y="1442"/>
                  </a:lnTo>
                  <a:lnTo>
                    <a:pt x="2507" y="1441"/>
                  </a:lnTo>
                  <a:lnTo>
                    <a:pt x="2508" y="1441"/>
                  </a:lnTo>
                  <a:lnTo>
                    <a:pt x="2508" y="1441"/>
                  </a:lnTo>
                  <a:lnTo>
                    <a:pt x="2509" y="1441"/>
                  </a:lnTo>
                  <a:lnTo>
                    <a:pt x="2509" y="1441"/>
                  </a:lnTo>
                  <a:lnTo>
                    <a:pt x="2510" y="1441"/>
                  </a:lnTo>
                  <a:lnTo>
                    <a:pt x="2510" y="1441"/>
                  </a:lnTo>
                  <a:lnTo>
                    <a:pt x="2512" y="1441"/>
                  </a:lnTo>
                  <a:lnTo>
                    <a:pt x="2512" y="1441"/>
                  </a:lnTo>
                  <a:lnTo>
                    <a:pt x="2513" y="1441"/>
                  </a:lnTo>
                  <a:lnTo>
                    <a:pt x="2513" y="1441"/>
                  </a:lnTo>
                  <a:lnTo>
                    <a:pt x="2514" y="1441"/>
                  </a:lnTo>
                  <a:lnTo>
                    <a:pt x="2514" y="1441"/>
                  </a:lnTo>
                  <a:lnTo>
                    <a:pt x="2515" y="1441"/>
                  </a:lnTo>
                  <a:lnTo>
                    <a:pt x="2515" y="1441"/>
                  </a:lnTo>
                  <a:lnTo>
                    <a:pt x="2515" y="1440"/>
                  </a:lnTo>
                  <a:lnTo>
                    <a:pt x="2516" y="1440"/>
                  </a:lnTo>
                  <a:lnTo>
                    <a:pt x="2516" y="1440"/>
                  </a:lnTo>
                  <a:lnTo>
                    <a:pt x="2517" y="1440"/>
                  </a:lnTo>
                  <a:lnTo>
                    <a:pt x="2518" y="1440"/>
                  </a:lnTo>
                  <a:lnTo>
                    <a:pt x="2518" y="1440"/>
                  </a:lnTo>
                  <a:lnTo>
                    <a:pt x="2519" y="1440"/>
                  </a:lnTo>
                  <a:lnTo>
                    <a:pt x="2519" y="1440"/>
                  </a:lnTo>
                  <a:lnTo>
                    <a:pt x="2519" y="1440"/>
                  </a:lnTo>
                  <a:lnTo>
                    <a:pt x="2520" y="1441"/>
                  </a:lnTo>
                  <a:lnTo>
                    <a:pt x="2520" y="1441"/>
                  </a:lnTo>
                  <a:lnTo>
                    <a:pt x="2521" y="1441"/>
                  </a:lnTo>
                  <a:lnTo>
                    <a:pt x="2521" y="1441"/>
                  </a:lnTo>
                  <a:lnTo>
                    <a:pt x="2523" y="1441"/>
                  </a:lnTo>
                  <a:lnTo>
                    <a:pt x="2523" y="1441"/>
                  </a:lnTo>
                  <a:lnTo>
                    <a:pt x="2524" y="1441"/>
                  </a:lnTo>
                  <a:lnTo>
                    <a:pt x="2525" y="1441"/>
                  </a:lnTo>
                  <a:lnTo>
                    <a:pt x="2525" y="1441"/>
                  </a:lnTo>
                  <a:lnTo>
                    <a:pt x="2525" y="1442"/>
                  </a:lnTo>
                  <a:lnTo>
                    <a:pt x="2526" y="1442"/>
                  </a:lnTo>
                  <a:lnTo>
                    <a:pt x="2526" y="1441"/>
                  </a:lnTo>
                  <a:lnTo>
                    <a:pt x="2527" y="1441"/>
                  </a:lnTo>
                  <a:lnTo>
                    <a:pt x="2527" y="1441"/>
                  </a:lnTo>
                  <a:lnTo>
                    <a:pt x="2528" y="1441"/>
                  </a:lnTo>
                  <a:lnTo>
                    <a:pt x="2528" y="1442"/>
                  </a:lnTo>
                  <a:lnTo>
                    <a:pt x="2529" y="1442"/>
                  </a:lnTo>
                  <a:lnTo>
                    <a:pt x="2529" y="1442"/>
                  </a:lnTo>
                  <a:lnTo>
                    <a:pt x="2530" y="1442"/>
                  </a:lnTo>
                  <a:lnTo>
                    <a:pt x="2530" y="1442"/>
                  </a:lnTo>
                  <a:lnTo>
                    <a:pt x="2531" y="1442"/>
                  </a:lnTo>
                  <a:lnTo>
                    <a:pt x="2531" y="1442"/>
                  </a:lnTo>
                  <a:lnTo>
                    <a:pt x="2533" y="1442"/>
                  </a:lnTo>
                  <a:lnTo>
                    <a:pt x="2533" y="1442"/>
                  </a:lnTo>
                  <a:lnTo>
                    <a:pt x="2533" y="1442"/>
                  </a:lnTo>
                  <a:lnTo>
                    <a:pt x="2534" y="1442"/>
                  </a:lnTo>
                  <a:lnTo>
                    <a:pt x="2534" y="1443"/>
                  </a:lnTo>
                  <a:lnTo>
                    <a:pt x="2535" y="1443"/>
                  </a:lnTo>
                  <a:lnTo>
                    <a:pt x="2535" y="1443"/>
                  </a:lnTo>
                  <a:lnTo>
                    <a:pt x="2536" y="1443"/>
                  </a:lnTo>
                  <a:lnTo>
                    <a:pt x="2536" y="1443"/>
                  </a:lnTo>
                  <a:lnTo>
                    <a:pt x="2537" y="1443"/>
                  </a:lnTo>
                  <a:lnTo>
                    <a:pt x="2537" y="1443"/>
                  </a:lnTo>
                  <a:lnTo>
                    <a:pt x="2538" y="1443"/>
                  </a:lnTo>
                  <a:lnTo>
                    <a:pt x="2538" y="1444"/>
                  </a:lnTo>
                  <a:lnTo>
                    <a:pt x="2539" y="1444"/>
                  </a:lnTo>
                  <a:lnTo>
                    <a:pt x="2539" y="1444"/>
                  </a:lnTo>
                  <a:lnTo>
                    <a:pt x="2540" y="1444"/>
                  </a:lnTo>
                  <a:lnTo>
                    <a:pt x="2541" y="1444"/>
                  </a:lnTo>
                  <a:lnTo>
                    <a:pt x="2542" y="1444"/>
                  </a:lnTo>
                  <a:lnTo>
                    <a:pt x="2542" y="1445"/>
                  </a:lnTo>
                  <a:lnTo>
                    <a:pt x="2544" y="1445"/>
                  </a:lnTo>
                  <a:lnTo>
                    <a:pt x="2544" y="1445"/>
                  </a:lnTo>
                  <a:lnTo>
                    <a:pt x="2545" y="1445"/>
                  </a:lnTo>
                  <a:lnTo>
                    <a:pt x="2545" y="1445"/>
                  </a:lnTo>
                  <a:lnTo>
                    <a:pt x="2546" y="1445"/>
                  </a:lnTo>
                  <a:lnTo>
                    <a:pt x="2546" y="1445"/>
                  </a:lnTo>
                  <a:lnTo>
                    <a:pt x="2546" y="1445"/>
                  </a:lnTo>
                  <a:lnTo>
                    <a:pt x="2547" y="1445"/>
                  </a:lnTo>
                  <a:lnTo>
                    <a:pt x="2547" y="1445"/>
                  </a:lnTo>
                  <a:lnTo>
                    <a:pt x="2548" y="1445"/>
                  </a:lnTo>
                  <a:lnTo>
                    <a:pt x="2549" y="1445"/>
                  </a:lnTo>
                  <a:lnTo>
                    <a:pt x="2549" y="1444"/>
                  </a:lnTo>
                  <a:lnTo>
                    <a:pt x="2550" y="1444"/>
                  </a:lnTo>
                  <a:lnTo>
                    <a:pt x="2550" y="1444"/>
                  </a:lnTo>
                  <a:lnTo>
                    <a:pt x="2551" y="1444"/>
                  </a:lnTo>
                  <a:lnTo>
                    <a:pt x="2551" y="1444"/>
                  </a:lnTo>
                  <a:lnTo>
                    <a:pt x="2552" y="1444"/>
                  </a:lnTo>
                  <a:lnTo>
                    <a:pt x="2552" y="1444"/>
                  </a:lnTo>
                  <a:lnTo>
                    <a:pt x="2553" y="1445"/>
                  </a:lnTo>
                  <a:lnTo>
                    <a:pt x="2553" y="1445"/>
                  </a:lnTo>
                  <a:lnTo>
                    <a:pt x="2555" y="1445"/>
                  </a:lnTo>
                  <a:lnTo>
                    <a:pt x="2555" y="1445"/>
                  </a:lnTo>
                  <a:lnTo>
                    <a:pt x="2555" y="1445"/>
                  </a:lnTo>
                  <a:lnTo>
                    <a:pt x="2556" y="1445"/>
                  </a:lnTo>
                  <a:lnTo>
                    <a:pt x="2556" y="1445"/>
                  </a:lnTo>
                  <a:lnTo>
                    <a:pt x="2557" y="1445"/>
                  </a:lnTo>
                  <a:lnTo>
                    <a:pt x="2557" y="1445"/>
                  </a:lnTo>
                  <a:lnTo>
                    <a:pt x="2558" y="1445"/>
                  </a:lnTo>
                  <a:lnTo>
                    <a:pt x="2559" y="1445"/>
                  </a:lnTo>
                  <a:lnTo>
                    <a:pt x="2559" y="1445"/>
                  </a:lnTo>
                  <a:lnTo>
                    <a:pt x="2559" y="1445"/>
                  </a:lnTo>
                  <a:lnTo>
                    <a:pt x="2560" y="1445"/>
                  </a:lnTo>
                  <a:lnTo>
                    <a:pt x="2560" y="1445"/>
                  </a:lnTo>
                  <a:lnTo>
                    <a:pt x="2561" y="1445"/>
                  </a:lnTo>
                  <a:lnTo>
                    <a:pt x="2561" y="1445"/>
                  </a:lnTo>
                  <a:lnTo>
                    <a:pt x="2561" y="1445"/>
                  </a:lnTo>
                  <a:lnTo>
                    <a:pt x="2562" y="1445"/>
                  </a:lnTo>
                  <a:lnTo>
                    <a:pt x="2562" y="1445"/>
                  </a:lnTo>
                  <a:lnTo>
                    <a:pt x="2563" y="1445"/>
                  </a:lnTo>
                  <a:lnTo>
                    <a:pt x="2563" y="1445"/>
                  </a:lnTo>
                  <a:lnTo>
                    <a:pt x="2564" y="1445"/>
                  </a:lnTo>
                  <a:lnTo>
                    <a:pt x="2564" y="1445"/>
                  </a:lnTo>
                  <a:lnTo>
                    <a:pt x="2566" y="1445"/>
                  </a:lnTo>
                  <a:lnTo>
                    <a:pt x="2566" y="1445"/>
                  </a:lnTo>
                  <a:lnTo>
                    <a:pt x="2567" y="1445"/>
                  </a:lnTo>
                  <a:lnTo>
                    <a:pt x="2567" y="1445"/>
                  </a:lnTo>
                  <a:lnTo>
                    <a:pt x="2568" y="1445"/>
                  </a:lnTo>
                  <a:lnTo>
                    <a:pt x="2568" y="1445"/>
                  </a:lnTo>
                  <a:lnTo>
                    <a:pt x="2569" y="1445"/>
                  </a:lnTo>
                  <a:lnTo>
                    <a:pt x="2569" y="1445"/>
                  </a:lnTo>
                  <a:lnTo>
                    <a:pt x="2570" y="1444"/>
                  </a:lnTo>
                  <a:lnTo>
                    <a:pt x="2571" y="1444"/>
                  </a:lnTo>
                  <a:lnTo>
                    <a:pt x="2571" y="1444"/>
                  </a:lnTo>
                  <a:lnTo>
                    <a:pt x="2572" y="1444"/>
                  </a:lnTo>
                  <a:lnTo>
                    <a:pt x="2572" y="1443"/>
                  </a:lnTo>
                  <a:lnTo>
                    <a:pt x="2572" y="1444"/>
                  </a:lnTo>
                  <a:lnTo>
                    <a:pt x="2573" y="1444"/>
                  </a:lnTo>
                  <a:lnTo>
                    <a:pt x="2573" y="1444"/>
                  </a:lnTo>
                  <a:lnTo>
                    <a:pt x="2574" y="1443"/>
                  </a:lnTo>
                  <a:lnTo>
                    <a:pt x="2574" y="1443"/>
                  </a:lnTo>
                  <a:lnTo>
                    <a:pt x="2576" y="1443"/>
                  </a:lnTo>
                  <a:lnTo>
                    <a:pt x="2576" y="1443"/>
                  </a:lnTo>
                  <a:lnTo>
                    <a:pt x="2577" y="1443"/>
                  </a:lnTo>
                  <a:lnTo>
                    <a:pt x="2577" y="1443"/>
                  </a:lnTo>
                  <a:lnTo>
                    <a:pt x="2578" y="1443"/>
                  </a:lnTo>
                  <a:lnTo>
                    <a:pt x="2578" y="1443"/>
                  </a:lnTo>
                  <a:lnTo>
                    <a:pt x="2579" y="1443"/>
                  </a:lnTo>
                  <a:lnTo>
                    <a:pt x="2579" y="1442"/>
                  </a:lnTo>
                  <a:lnTo>
                    <a:pt x="2580" y="1442"/>
                  </a:lnTo>
                  <a:lnTo>
                    <a:pt x="2580" y="1442"/>
                  </a:lnTo>
                  <a:lnTo>
                    <a:pt x="2580" y="1442"/>
                  </a:lnTo>
                  <a:lnTo>
                    <a:pt x="2581" y="1442"/>
                  </a:lnTo>
                  <a:lnTo>
                    <a:pt x="2581" y="1442"/>
                  </a:lnTo>
                  <a:lnTo>
                    <a:pt x="2582" y="1442"/>
                  </a:lnTo>
                  <a:lnTo>
                    <a:pt x="2582" y="1442"/>
                  </a:lnTo>
                  <a:lnTo>
                    <a:pt x="2583" y="1442"/>
                  </a:lnTo>
                  <a:lnTo>
                    <a:pt x="2583" y="1442"/>
                  </a:lnTo>
                  <a:lnTo>
                    <a:pt x="2584" y="1441"/>
                  </a:lnTo>
                  <a:lnTo>
                    <a:pt x="2584" y="1441"/>
                  </a:lnTo>
                  <a:lnTo>
                    <a:pt x="2585" y="1441"/>
                  </a:lnTo>
                  <a:lnTo>
                    <a:pt x="2585" y="1441"/>
                  </a:lnTo>
                  <a:lnTo>
                    <a:pt x="2585" y="1441"/>
                  </a:lnTo>
                  <a:lnTo>
                    <a:pt x="2587" y="1441"/>
                  </a:lnTo>
                  <a:lnTo>
                    <a:pt x="2587" y="1441"/>
                  </a:lnTo>
                  <a:lnTo>
                    <a:pt x="2588" y="1441"/>
                  </a:lnTo>
                  <a:lnTo>
                    <a:pt x="2588" y="1441"/>
                  </a:lnTo>
                  <a:lnTo>
                    <a:pt x="2589" y="1441"/>
                  </a:lnTo>
                  <a:lnTo>
                    <a:pt x="2589" y="1441"/>
                  </a:lnTo>
                  <a:lnTo>
                    <a:pt x="2590" y="1441"/>
                  </a:lnTo>
                  <a:lnTo>
                    <a:pt x="2590" y="1441"/>
                  </a:lnTo>
                  <a:lnTo>
                    <a:pt x="2591" y="1441"/>
                  </a:lnTo>
                  <a:lnTo>
                    <a:pt x="2591" y="1440"/>
                  </a:lnTo>
                  <a:lnTo>
                    <a:pt x="2592" y="1440"/>
                  </a:lnTo>
                  <a:lnTo>
                    <a:pt x="2592" y="1440"/>
                  </a:lnTo>
                  <a:lnTo>
                    <a:pt x="2593" y="1440"/>
                  </a:lnTo>
                  <a:lnTo>
                    <a:pt x="2593" y="1440"/>
                  </a:lnTo>
                  <a:lnTo>
                    <a:pt x="2594" y="1440"/>
                  </a:lnTo>
                  <a:lnTo>
                    <a:pt x="2594" y="1440"/>
                  </a:lnTo>
                  <a:lnTo>
                    <a:pt x="2594" y="1440"/>
                  </a:lnTo>
                  <a:lnTo>
                    <a:pt x="2595" y="1440"/>
                  </a:lnTo>
                  <a:lnTo>
                    <a:pt x="2595" y="1440"/>
                  </a:lnTo>
                  <a:lnTo>
                    <a:pt x="2595" y="1440"/>
                  </a:lnTo>
                  <a:lnTo>
                    <a:pt x="2596" y="1440"/>
                  </a:lnTo>
                  <a:lnTo>
                    <a:pt x="2596" y="1440"/>
                  </a:lnTo>
                  <a:lnTo>
                    <a:pt x="2598" y="1440"/>
                  </a:lnTo>
                  <a:lnTo>
                    <a:pt x="2598" y="1440"/>
                  </a:lnTo>
                  <a:lnTo>
                    <a:pt x="2598" y="1440"/>
                  </a:lnTo>
                  <a:lnTo>
                    <a:pt x="2599" y="1440"/>
                  </a:lnTo>
                  <a:lnTo>
                    <a:pt x="2599" y="1440"/>
                  </a:lnTo>
                  <a:lnTo>
                    <a:pt x="2599" y="1440"/>
                  </a:lnTo>
                  <a:lnTo>
                    <a:pt x="2599" y="1440"/>
                  </a:lnTo>
                  <a:lnTo>
                    <a:pt x="2600" y="1440"/>
                  </a:lnTo>
                  <a:lnTo>
                    <a:pt x="2600" y="1440"/>
                  </a:lnTo>
                  <a:lnTo>
                    <a:pt x="2601" y="1440"/>
                  </a:lnTo>
                  <a:lnTo>
                    <a:pt x="2601" y="1440"/>
                  </a:lnTo>
                  <a:lnTo>
                    <a:pt x="2602" y="1440"/>
                  </a:lnTo>
                  <a:lnTo>
                    <a:pt x="2602" y="1440"/>
                  </a:lnTo>
                  <a:lnTo>
                    <a:pt x="2603" y="1440"/>
                  </a:lnTo>
                  <a:lnTo>
                    <a:pt x="2603" y="1440"/>
                  </a:lnTo>
                  <a:lnTo>
                    <a:pt x="2604" y="1440"/>
                  </a:lnTo>
                  <a:lnTo>
                    <a:pt x="2604" y="1440"/>
                  </a:lnTo>
                  <a:lnTo>
                    <a:pt x="2605" y="1440"/>
                  </a:lnTo>
                  <a:lnTo>
                    <a:pt x="2605" y="1440"/>
                  </a:lnTo>
                  <a:lnTo>
                    <a:pt x="2606" y="1440"/>
                  </a:lnTo>
                  <a:lnTo>
                    <a:pt x="2606" y="1439"/>
                  </a:lnTo>
                  <a:lnTo>
                    <a:pt x="2606" y="1439"/>
                  </a:lnTo>
                  <a:lnTo>
                    <a:pt x="2607" y="1439"/>
                  </a:lnTo>
                  <a:lnTo>
                    <a:pt x="2607" y="1439"/>
                  </a:lnTo>
                  <a:lnTo>
                    <a:pt x="2609" y="1439"/>
                  </a:lnTo>
                  <a:lnTo>
                    <a:pt x="2609" y="1439"/>
                  </a:lnTo>
                  <a:lnTo>
                    <a:pt x="2610" y="1439"/>
                  </a:lnTo>
                  <a:lnTo>
                    <a:pt x="2610" y="1439"/>
                  </a:lnTo>
                  <a:lnTo>
                    <a:pt x="2611" y="1439"/>
                  </a:lnTo>
                  <a:lnTo>
                    <a:pt x="2611" y="1439"/>
                  </a:lnTo>
                  <a:lnTo>
                    <a:pt x="2612" y="1439"/>
                  </a:lnTo>
                  <a:lnTo>
                    <a:pt x="2612" y="1439"/>
                  </a:lnTo>
                  <a:lnTo>
                    <a:pt x="2612" y="1439"/>
                  </a:lnTo>
                  <a:lnTo>
                    <a:pt x="2613" y="1439"/>
                  </a:lnTo>
                  <a:lnTo>
                    <a:pt x="2613" y="1439"/>
                  </a:lnTo>
                  <a:lnTo>
                    <a:pt x="2614" y="1439"/>
                  </a:lnTo>
                  <a:lnTo>
                    <a:pt x="2614" y="1439"/>
                  </a:lnTo>
                  <a:lnTo>
                    <a:pt x="2615" y="1439"/>
                  </a:lnTo>
                  <a:lnTo>
                    <a:pt x="2615" y="1439"/>
                  </a:lnTo>
                  <a:lnTo>
                    <a:pt x="2616" y="1439"/>
                  </a:lnTo>
                  <a:lnTo>
                    <a:pt x="2616" y="1439"/>
                  </a:lnTo>
                  <a:lnTo>
                    <a:pt x="2617" y="1439"/>
                  </a:lnTo>
                  <a:lnTo>
                    <a:pt x="2617" y="1439"/>
                  </a:lnTo>
                  <a:lnTo>
                    <a:pt x="2619" y="1439"/>
                  </a:lnTo>
                  <a:lnTo>
                    <a:pt x="2619" y="1439"/>
                  </a:lnTo>
                  <a:lnTo>
                    <a:pt x="2620" y="1439"/>
                  </a:lnTo>
                  <a:lnTo>
                    <a:pt x="2620" y="1439"/>
                  </a:lnTo>
                  <a:lnTo>
                    <a:pt x="2621" y="1440"/>
                  </a:lnTo>
                  <a:lnTo>
                    <a:pt x="2621" y="1440"/>
                  </a:lnTo>
                  <a:lnTo>
                    <a:pt x="2622" y="1440"/>
                  </a:lnTo>
                  <a:lnTo>
                    <a:pt x="2622" y="1440"/>
                  </a:lnTo>
                  <a:lnTo>
                    <a:pt x="2623" y="1440"/>
                  </a:lnTo>
                  <a:lnTo>
                    <a:pt x="2623" y="1440"/>
                  </a:lnTo>
                  <a:lnTo>
                    <a:pt x="2624" y="1440"/>
                  </a:lnTo>
                  <a:lnTo>
                    <a:pt x="2624" y="1440"/>
                  </a:lnTo>
                  <a:lnTo>
                    <a:pt x="2625" y="1440"/>
                  </a:lnTo>
                  <a:lnTo>
                    <a:pt x="2625" y="1440"/>
                  </a:lnTo>
                  <a:lnTo>
                    <a:pt x="2625" y="1440"/>
                  </a:lnTo>
                  <a:lnTo>
                    <a:pt x="2626" y="1440"/>
                  </a:lnTo>
                  <a:lnTo>
                    <a:pt x="2626" y="1440"/>
                  </a:lnTo>
                  <a:lnTo>
                    <a:pt x="2627" y="1440"/>
                  </a:lnTo>
                  <a:lnTo>
                    <a:pt x="2627" y="1440"/>
                  </a:lnTo>
                  <a:lnTo>
                    <a:pt x="2628" y="1440"/>
                  </a:lnTo>
                  <a:lnTo>
                    <a:pt x="2628" y="1440"/>
                  </a:lnTo>
                  <a:lnTo>
                    <a:pt x="2630" y="1440"/>
                  </a:lnTo>
                  <a:lnTo>
                    <a:pt x="2630" y="1440"/>
                  </a:lnTo>
                  <a:lnTo>
                    <a:pt x="2631" y="1440"/>
                  </a:lnTo>
                  <a:lnTo>
                    <a:pt x="2631" y="1440"/>
                  </a:lnTo>
                  <a:lnTo>
                    <a:pt x="2632" y="1440"/>
                  </a:lnTo>
                  <a:lnTo>
                    <a:pt x="2632" y="1440"/>
                  </a:lnTo>
                  <a:lnTo>
                    <a:pt x="2633" y="1440"/>
                  </a:lnTo>
                  <a:lnTo>
                    <a:pt x="2633" y="1440"/>
                  </a:lnTo>
                  <a:lnTo>
                    <a:pt x="2634" y="1440"/>
                  </a:lnTo>
                  <a:lnTo>
                    <a:pt x="2634" y="1440"/>
                  </a:lnTo>
                  <a:lnTo>
                    <a:pt x="2635" y="1440"/>
                  </a:lnTo>
                  <a:lnTo>
                    <a:pt x="2635" y="1440"/>
                  </a:lnTo>
                  <a:lnTo>
                    <a:pt x="2636" y="1440"/>
                  </a:lnTo>
                  <a:lnTo>
                    <a:pt x="2636" y="1441"/>
                  </a:lnTo>
                  <a:lnTo>
                    <a:pt x="2637" y="1441"/>
                  </a:lnTo>
                  <a:lnTo>
                    <a:pt x="2637" y="1441"/>
                  </a:lnTo>
                  <a:lnTo>
                    <a:pt x="2638" y="1441"/>
                  </a:lnTo>
                  <a:lnTo>
                    <a:pt x="2638" y="1441"/>
                  </a:lnTo>
                  <a:lnTo>
                    <a:pt x="2638" y="1441"/>
                  </a:lnTo>
                  <a:lnTo>
                    <a:pt x="2639" y="1441"/>
                  </a:lnTo>
                  <a:lnTo>
                    <a:pt x="2639" y="1441"/>
                  </a:lnTo>
                  <a:lnTo>
                    <a:pt x="2641" y="1441"/>
                  </a:lnTo>
                  <a:lnTo>
                    <a:pt x="2641" y="1441"/>
                  </a:lnTo>
                  <a:lnTo>
                    <a:pt x="2642" y="1441"/>
                  </a:lnTo>
                  <a:lnTo>
                    <a:pt x="2642" y="1441"/>
                  </a:lnTo>
                  <a:lnTo>
                    <a:pt x="2642" y="1440"/>
                  </a:lnTo>
                  <a:lnTo>
                    <a:pt x="2643" y="1440"/>
                  </a:lnTo>
                  <a:lnTo>
                    <a:pt x="2643" y="1440"/>
                  </a:lnTo>
                  <a:lnTo>
                    <a:pt x="2644" y="1440"/>
                  </a:lnTo>
                  <a:lnTo>
                    <a:pt x="2644" y="1440"/>
                  </a:lnTo>
                  <a:lnTo>
                    <a:pt x="2645" y="1440"/>
                  </a:lnTo>
                  <a:lnTo>
                    <a:pt x="2645" y="1440"/>
                  </a:lnTo>
                  <a:lnTo>
                    <a:pt x="2646" y="1440"/>
                  </a:lnTo>
                  <a:lnTo>
                    <a:pt x="2646" y="1440"/>
                  </a:lnTo>
                  <a:lnTo>
                    <a:pt x="2647" y="1440"/>
                  </a:lnTo>
                  <a:lnTo>
                    <a:pt x="2647" y="1440"/>
                  </a:lnTo>
                  <a:lnTo>
                    <a:pt x="2648" y="1440"/>
                  </a:lnTo>
                  <a:lnTo>
                    <a:pt x="2648" y="1440"/>
                  </a:lnTo>
                  <a:lnTo>
                    <a:pt x="2649" y="1440"/>
                  </a:lnTo>
                  <a:lnTo>
                    <a:pt x="2649" y="1440"/>
                  </a:lnTo>
                  <a:lnTo>
                    <a:pt x="2650" y="1440"/>
                  </a:lnTo>
                  <a:lnTo>
                    <a:pt x="2650" y="1440"/>
                  </a:lnTo>
                  <a:lnTo>
                    <a:pt x="2652" y="1440"/>
                  </a:lnTo>
                  <a:lnTo>
                    <a:pt x="2652" y="1440"/>
                  </a:lnTo>
                  <a:lnTo>
                    <a:pt x="2652" y="1440"/>
                  </a:lnTo>
                  <a:lnTo>
                    <a:pt x="2653" y="1440"/>
                  </a:lnTo>
                  <a:lnTo>
                    <a:pt x="2653" y="1439"/>
                  </a:lnTo>
                  <a:lnTo>
                    <a:pt x="2654" y="1439"/>
                  </a:lnTo>
                  <a:lnTo>
                    <a:pt x="2654" y="1439"/>
                  </a:lnTo>
                  <a:lnTo>
                    <a:pt x="2655" y="1439"/>
                  </a:lnTo>
                  <a:lnTo>
                    <a:pt x="2655" y="1439"/>
                  </a:lnTo>
                  <a:lnTo>
                    <a:pt x="2656" y="1439"/>
                  </a:lnTo>
                  <a:lnTo>
                    <a:pt x="2656" y="1439"/>
                  </a:lnTo>
                  <a:lnTo>
                    <a:pt x="2657" y="1439"/>
                  </a:lnTo>
                  <a:lnTo>
                    <a:pt x="2657" y="1439"/>
                  </a:lnTo>
                  <a:lnTo>
                    <a:pt x="2658" y="1439"/>
                  </a:lnTo>
                  <a:lnTo>
                    <a:pt x="2658" y="1439"/>
                  </a:lnTo>
                  <a:lnTo>
                    <a:pt x="2658" y="1439"/>
                  </a:lnTo>
                  <a:lnTo>
                    <a:pt x="2659" y="1439"/>
                  </a:lnTo>
                  <a:lnTo>
                    <a:pt x="2659" y="1439"/>
                  </a:lnTo>
                  <a:lnTo>
                    <a:pt x="2660" y="1439"/>
                  </a:lnTo>
                  <a:lnTo>
                    <a:pt x="2660" y="1439"/>
                  </a:lnTo>
                  <a:lnTo>
                    <a:pt x="2662" y="1439"/>
                  </a:lnTo>
                  <a:lnTo>
                    <a:pt x="2662" y="1439"/>
                  </a:lnTo>
                  <a:lnTo>
                    <a:pt x="2663" y="1439"/>
                  </a:lnTo>
                  <a:lnTo>
                    <a:pt x="2663" y="1439"/>
                  </a:lnTo>
                  <a:lnTo>
                    <a:pt x="2664" y="1437"/>
                  </a:lnTo>
                  <a:lnTo>
                    <a:pt x="2664" y="1437"/>
                  </a:lnTo>
                  <a:lnTo>
                    <a:pt x="2665" y="1437"/>
                  </a:lnTo>
                  <a:lnTo>
                    <a:pt x="2665" y="1437"/>
                  </a:lnTo>
                  <a:lnTo>
                    <a:pt x="2665" y="1437"/>
                  </a:lnTo>
                  <a:lnTo>
                    <a:pt x="2666" y="1437"/>
                  </a:lnTo>
                  <a:lnTo>
                    <a:pt x="2666" y="1437"/>
                  </a:lnTo>
                  <a:lnTo>
                    <a:pt x="2667" y="1437"/>
                  </a:lnTo>
                  <a:lnTo>
                    <a:pt x="2667" y="1437"/>
                  </a:lnTo>
                  <a:lnTo>
                    <a:pt x="2668" y="1437"/>
                  </a:lnTo>
                  <a:lnTo>
                    <a:pt x="2668" y="1437"/>
                  </a:lnTo>
                  <a:lnTo>
                    <a:pt x="2669" y="1437"/>
                  </a:lnTo>
                  <a:lnTo>
                    <a:pt x="2669" y="1437"/>
                  </a:lnTo>
                  <a:lnTo>
                    <a:pt x="2670" y="1437"/>
                  </a:lnTo>
                  <a:lnTo>
                    <a:pt x="2670" y="1437"/>
                  </a:lnTo>
                  <a:lnTo>
                    <a:pt x="2671" y="1437"/>
                  </a:lnTo>
                  <a:lnTo>
                    <a:pt x="2671" y="1437"/>
                  </a:lnTo>
                  <a:lnTo>
                    <a:pt x="2673" y="1436"/>
                  </a:lnTo>
                  <a:lnTo>
                    <a:pt x="2673" y="1436"/>
                  </a:lnTo>
                  <a:lnTo>
                    <a:pt x="2674" y="1436"/>
                  </a:lnTo>
                  <a:lnTo>
                    <a:pt x="2675" y="1436"/>
                  </a:lnTo>
                  <a:lnTo>
                    <a:pt x="2675" y="1436"/>
                  </a:lnTo>
                  <a:lnTo>
                    <a:pt x="2676" y="1436"/>
                  </a:lnTo>
                  <a:lnTo>
                    <a:pt x="2676" y="1436"/>
                  </a:lnTo>
                  <a:lnTo>
                    <a:pt x="2677" y="1436"/>
                  </a:lnTo>
                  <a:lnTo>
                    <a:pt x="2677" y="1436"/>
                  </a:lnTo>
                  <a:lnTo>
                    <a:pt x="2677" y="1436"/>
                  </a:lnTo>
                  <a:lnTo>
                    <a:pt x="2678" y="1436"/>
                  </a:lnTo>
                  <a:lnTo>
                    <a:pt x="2678" y="1436"/>
                  </a:lnTo>
                  <a:lnTo>
                    <a:pt x="2678" y="1436"/>
                  </a:lnTo>
                  <a:lnTo>
                    <a:pt x="2679" y="1436"/>
                  </a:lnTo>
                  <a:lnTo>
                    <a:pt x="2679" y="1436"/>
                  </a:lnTo>
                  <a:lnTo>
                    <a:pt x="2680" y="1436"/>
                  </a:lnTo>
                  <a:lnTo>
                    <a:pt x="2680" y="1436"/>
                  </a:lnTo>
                  <a:lnTo>
                    <a:pt x="2681" y="1436"/>
                  </a:lnTo>
                  <a:lnTo>
                    <a:pt x="2681" y="1436"/>
                  </a:lnTo>
                  <a:lnTo>
                    <a:pt x="2682" y="1436"/>
                  </a:lnTo>
                  <a:lnTo>
                    <a:pt x="2682" y="1436"/>
                  </a:lnTo>
                  <a:lnTo>
                    <a:pt x="2684" y="1436"/>
                  </a:lnTo>
                  <a:lnTo>
                    <a:pt x="2684" y="1436"/>
                  </a:lnTo>
                  <a:lnTo>
                    <a:pt x="2684" y="1435"/>
                  </a:lnTo>
                  <a:lnTo>
                    <a:pt x="2685" y="1435"/>
                  </a:lnTo>
                  <a:lnTo>
                    <a:pt x="2685" y="1435"/>
                  </a:lnTo>
                  <a:lnTo>
                    <a:pt x="2686" y="1436"/>
                  </a:lnTo>
                  <a:lnTo>
                    <a:pt x="2686" y="1436"/>
                  </a:lnTo>
                  <a:lnTo>
                    <a:pt x="2687" y="1436"/>
                  </a:lnTo>
                  <a:lnTo>
                    <a:pt x="2687" y="1436"/>
                  </a:lnTo>
                  <a:lnTo>
                    <a:pt x="2688" y="1436"/>
                  </a:lnTo>
                  <a:lnTo>
                    <a:pt x="2688" y="1436"/>
                  </a:lnTo>
                  <a:lnTo>
                    <a:pt x="2689" y="1436"/>
                  </a:lnTo>
                  <a:lnTo>
                    <a:pt x="2689" y="1436"/>
                  </a:lnTo>
                  <a:lnTo>
                    <a:pt x="2690" y="1436"/>
                  </a:lnTo>
                  <a:lnTo>
                    <a:pt x="2690" y="1436"/>
                  </a:lnTo>
                  <a:lnTo>
                    <a:pt x="2691" y="1436"/>
                  </a:lnTo>
                  <a:lnTo>
                    <a:pt x="2691" y="1436"/>
                  </a:lnTo>
                  <a:lnTo>
                    <a:pt x="2691" y="1436"/>
                  </a:lnTo>
                  <a:lnTo>
                    <a:pt x="2691" y="1436"/>
                  </a:lnTo>
                  <a:lnTo>
                    <a:pt x="2692" y="1436"/>
                  </a:lnTo>
                  <a:lnTo>
                    <a:pt x="2692" y="1436"/>
                  </a:lnTo>
                  <a:lnTo>
                    <a:pt x="2693" y="1436"/>
                  </a:lnTo>
                  <a:lnTo>
                    <a:pt x="2693" y="1437"/>
                  </a:lnTo>
                  <a:lnTo>
                    <a:pt x="2695" y="1437"/>
                  </a:lnTo>
                  <a:lnTo>
                    <a:pt x="2695" y="1437"/>
                  </a:lnTo>
                  <a:lnTo>
                    <a:pt x="2696" y="1437"/>
                  </a:lnTo>
                  <a:lnTo>
                    <a:pt x="2696" y="1437"/>
                  </a:lnTo>
                  <a:lnTo>
                    <a:pt x="2697" y="1437"/>
                  </a:lnTo>
                  <a:lnTo>
                    <a:pt x="2697" y="1439"/>
                  </a:lnTo>
                  <a:lnTo>
                    <a:pt x="2698" y="1439"/>
                  </a:lnTo>
                  <a:lnTo>
                    <a:pt x="2698" y="1439"/>
                  </a:lnTo>
                  <a:lnTo>
                    <a:pt x="2699" y="1439"/>
                  </a:lnTo>
                  <a:lnTo>
                    <a:pt x="2699" y="1439"/>
                  </a:lnTo>
                  <a:lnTo>
                    <a:pt x="2699" y="1439"/>
                  </a:lnTo>
                  <a:lnTo>
                    <a:pt x="2700" y="1439"/>
                  </a:lnTo>
                  <a:lnTo>
                    <a:pt x="2700" y="1440"/>
                  </a:lnTo>
                  <a:lnTo>
                    <a:pt x="2701" y="1440"/>
                  </a:lnTo>
                  <a:lnTo>
                    <a:pt x="2701" y="1440"/>
                  </a:lnTo>
                  <a:lnTo>
                    <a:pt x="2702" y="1440"/>
                  </a:lnTo>
                  <a:lnTo>
                    <a:pt x="2702" y="1440"/>
                  </a:lnTo>
                  <a:lnTo>
                    <a:pt x="2703" y="1440"/>
                  </a:lnTo>
                  <a:lnTo>
                    <a:pt x="2703" y="1440"/>
                  </a:lnTo>
                  <a:lnTo>
                    <a:pt x="2705" y="1440"/>
                  </a:lnTo>
                  <a:lnTo>
                    <a:pt x="2705" y="1440"/>
                  </a:lnTo>
                  <a:lnTo>
                    <a:pt x="2705" y="1441"/>
                  </a:lnTo>
                  <a:lnTo>
                    <a:pt x="2706" y="1441"/>
                  </a:lnTo>
                  <a:lnTo>
                    <a:pt x="2706" y="1441"/>
                  </a:lnTo>
                  <a:lnTo>
                    <a:pt x="2707" y="1441"/>
                  </a:lnTo>
                  <a:lnTo>
                    <a:pt x="2707" y="1441"/>
                  </a:lnTo>
                  <a:lnTo>
                    <a:pt x="2708" y="1442"/>
                  </a:lnTo>
                  <a:lnTo>
                    <a:pt x="2708" y="1442"/>
                  </a:lnTo>
                  <a:lnTo>
                    <a:pt x="2709" y="1442"/>
                  </a:lnTo>
                  <a:lnTo>
                    <a:pt x="2709" y="1442"/>
                  </a:lnTo>
                  <a:lnTo>
                    <a:pt x="2710" y="1442"/>
                  </a:lnTo>
                  <a:lnTo>
                    <a:pt x="2710" y="1443"/>
                  </a:lnTo>
                  <a:lnTo>
                    <a:pt x="2711" y="1443"/>
                  </a:lnTo>
                  <a:lnTo>
                    <a:pt x="2711" y="1443"/>
                  </a:lnTo>
                  <a:lnTo>
                    <a:pt x="2712" y="1443"/>
                  </a:lnTo>
                  <a:lnTo>
                    <a:pt x="2712" y="1443"/>
                  </a:lnTo>
                  <a:lnTo>
                    <a:pt x="2712" y="1443"/>
                  </a:lnTo>
                  <a:lnTo>
                    <a:pt x="2713" y="1443"/>
                  </a:lnTo>
                  <a:lnTo>
                    <a:pt x="2713" y="1444"/>
                  </a:lnTo>
                  <a:lnTo>
                    <a:pt x="2714" y="1444"/>
                  </a:lnTo>
                  <a:lnTo>
                    <a:pt x="2714" y="1444"/>
                  </a:lnTo>
                  <a:lnTo>
                    <a:pt x="2716" y="1444"/>
                  </a:lnTo>
                  <a:lnTo>
                    <a:pt x="2716" y="1445"/>
                  </a:lnTo>
                  <a:lnTo>
                    <a:pt x="2717" y="1445"/>
                  </a:lnTo>
                  <a:lnTo>
                    <a:pt x="2717" y="1445"/>
                  </a:lnTo>
                  <a:lnTo>
                    <a:pt x="2717" y="1445"/>
                  </a:lnTo>
                  <a:lnTo>
                    <a:pt x="2718" y="1445"/>
                  </a:lnTo>
                  <a:lnTo>
                    <a:pt x="2723" y="1447"/>
                  </a:lnTo>
                  <a:lnTo>
                    <a:pt x="2730" y="1449"/>
                  </a:lnTo>
                  <a:lnTo>
                    <a:pt x="2735" y="1455"/>
                  </a:lnTo>
                  <a:lnTo>
                    <a:pt x="2742" y="1463"/>
                  </a:lnTo>
                  <a:lnTo>
                    <a:pt x="2742" y="1465"/>
                  </a:lnTo>
                  <a:lnTo>
                    <a:pt x="2718" y="1498"/>
                  </a:lnTo>
                  <a:lnTo>
                    <a:pt x="2712" y="1505"/>
                  </a:lnTo>
                  <a:lnTo>
                    <a:pt x="2712" y="1505"/>
                  </a:lnTo>
                  <a:lnTo>
                    <a:pt x="2711" y="1506"/>
                  </a:lnTo>
                  <a:lnTo>
                    <a:pt x="2707" y="1511"/>
                  </a:lnTo>
                  <a:lnTo>
                    <a:pt x="2705" y="1515"/>
                  </a:lnTo>
                  <a:lnTo>
                    <a:pt x="2705" y="1516"/>
                  </a:lnTo>
                  <a:lnTo>
                    <a:pt x="2701" y="1519"/>
                  </a:lnTo>
                  <a:lnTo>
                    <a:pt x="2690" y="1535"/>
                  </a:lnTo>
                  <a:lnTo>
                    <a:pt x="2689" y="1536"/>
                  </a:lnTo>
                  <a:lnTo>
                    <a:pt x="2679" y="1548"/>
                  </a:lnTo>
                  <a:lnTo>
                    <a:pt x="2679" y="1549"/>
                  </a:lnTo>
                  <a:lnTo>
                    <a:pt x="2678" y="1550"/>
                  </a:lnTo>
                  <a:lnTo>
                    <a:pt x="2677" y="1551"/>
                  </a:lnTo>
                  <a:lnTo>
                    <a:pt x="2677" y="1552"/>
                  </a:lnTo>
                  <a:lnTo>
                    <a:pt x="2676" y="1553"/>
                  </a:lnTo>
                  <a:lnTo>
                    <a:pt x="2675" y="1553"/>
                  </a:lnTo>
                  <a:lnTo>
                    <a:pt x="2675" y="1554"/>
                  </a:lnTo>
                  <a:lnTo>
                    <a:pt x="2674" y="1555"/>
                  </a:lnTo>
                  <a:lnTo>
                    <a:pt x="2671" y="1559"/>
                  </a:lnTo>
                  <a:lnTo>
                    <a:pt x="2670" y="1560"/>
                  </a:lnTo>
                  <a:lnTo>
                    <a:pt x="2666" y="1565"/>
                  </a:lnTo>
                  <a:lnTo>
                    <a:pt x="2663" y="1571"/>
                  </a:lnTo>
                  <a:lnTo>
                    <a:pt x="2655" y="1581"/>
                  </a:lnTo>
                  <a:lnTo>
                    <a:pt x="2642" y="1597"/>
                  </a:lnTo>
                  <a:lnTo>
                    <a:pt x="2642" y="1598"/>
                  </a:lnTo>
                  <a:lnTo>
                    <a:pt x="2638" y="1602"/>
                  </a:lnTo>
                  <a:lnTo>
                    <a:pt x="2634" y="1609"/>
                  </a:lnTo>
                  <a:lnTo>
                    <a:pt x="2628" y="1616"/>
                  </a:lnTo>
                  <a:lnTo>
                    <a:pt x="2625" y="1619"/>
                  </a:lnTo>
                  <a:lnTo>
                    <a:pt x="2623" y="1624"/>
                  </a:lnTo>
                  <a:lnTo>
                    <a:pt x="2620" y="1627"/>
                  </a:lnTo>
                  <a:lnTo>
                    <a:pt x="2620" y="1628"/>
                  </a:lnTo>
                  <a:lnTo>
                    <a:pt x="2613" y="1636"/>
                  </a:lnTo>
                  <a:lnTo>
                    <a:pt x="2612" y="1637"/>
                  </a:lnTo>
                  <a:lnTo>
                    <a:pt x="2612" y="1637"/>
                  </a:lnTo>
                  <a:lnTo>
                    <a:pt x="2607" y="1644"/>
                  </a:lnTo>
                  <a:lnTo>
                    <a:pt x="2607" y="1644"/>
                  </a:lnTo>
                  <a:lnTo>
                    <a:pt x="2606" y="1646"/>
                  </a:lnTo>
                  <a:lnTo>
                    <a:pt x="2603" y="1648"/>
                  </a:lnTo>
                  <a:lnTo>
                    <a:pt x="2602" y="1650"/>
                  </a:lnTo>
                  <a:lnTo>
                    <a:pt x="2600" y="1654"/>
                  </a:lnTo>
                  <a:lnTo>
                    <a:pt x="2598" y="1657"/>
                  </a:lnTo>
                  <a:lnTo>
                    <a:pt x="2595" y="1659"/>
                  </a:lnTo>
                  <a:lnTo>
                    <a:pt x="2595" y="1660"/>
                  </a:lnTo>
                  <a:lnTo>
                    <a:pt x="2593" y="1662"/>
                  </a:lnTo>
                  <a:lnTo>
                    <a:pt x="2591" y="1665"/>
                  </a:lnTo>
                  <a:lnTo>
                    <a:pt x="2590" y="1667"/>
                  </a:lnTo>
                  <a:lnTo>
                    <a:pt x="2587" y="1670"/>
                  </a:lnTo>
                  <a:lnTo>
                    <a:pt x="2585" y="1671"/>
                  </a:lnTo>
                  <a:lnTo>
                    <a:pt x="2584" y="1673"/>
                  </a:lnTo>
                  <a:lnTo>
                    <a:pt x="2584" y="1675"/>
                  </a:lnTo>
                  <a:lnTo>
                    <a:pt x="2583" y="1676"/>
                  </a:lnTo>
                  <a:lnTo>
                    <a:pt x="2581" y="1679"/>
                  </a:lnTo>
                  <a:lnTo>
                    <a:pt x="2580" y="1680"/>
                  </a:lnTo>
                  <a:lnTo>
                    <a:pt x="2579" y="1681"/>
                  </a:lnTo>
                  <a:lnTo>
                    <a:pt x="2574" y="1688"/>
                  </a:lnTo>
                  <a:lnTo>
                    <a:pt x="2571" y="1692"/>
                  </a:lnTo>
                  <a:lnTo>
                    <a:pt x="2571" y="1692"/>
                  </a:lnTo>
                  <a:lnTo>
                    <a:pt x="2570" y="1694"/>
                  </a:lnTo>
                  <a:lnTo>
                    <a:pt x="2562" y="1703"/>
                  </a:lnTo>
                  <a:lnTo>
                    <a:pt x="2560" y="1706"/>
                  </a:lnTo>
                  <a:lnTo>
                    <a:pt x="2560" y="1706"/>
                  </a:lnTo>
                  <a:lnTo>
                    <a:pt x="2559" y="1708"/>
                  </a:lnTo>
                  <a:lnTo>
                    <a:pt x="2559" y="1709"/>
                  </a:lnTo>
                  <a:lnTo>
                    <a:pt x="2552" y="1717"/>
                  </a:lnTo>
                  <a:lnTo>
                    <a:pt x="2549" y="1721"/>
                  </a:lnTo>
                  <a:lnTo>
                    <a:pt x="2546" y="1726"/>
                  </a:lnTo>
                  <a:lnTo>
                    <a:pt x="2545" y="1726"/>
                  </a:lnTo>
                  <a:lnTo>
                    <a:pt x="2540" y="1732"/>
                  </a:lnTo>
                  <a:lnTo>
                    <a:pt x="2540" y="1733"/>
                  </a:lnTo>
                  <a:lnTo>
                    <a:pt x="2540" y="1733"/>
                  </a:lnTo>
                  <a:lnTo>
                    <a:pt x="2537" y="1737"/>
                  </a:lnTo>
                  <a:lnTo>
                    <a:pt x="2529" y="1747"/>
                  </a:lnTo>
                  <a:lnTo>
                    <a:pt x="2529" y="1748"/>
                  </a:lnTo>
                  <a:lnTo>
                    <a:pt x="2528" y="1749"/>
                  </a:lnTo>
                  <a:lnTo>
                    <a:pt x="2519" y="1762"/>
                  </a:lnTo>
                  <a:lnTo>
                    <a:pt x="2518" y="1763"/>
                  </a:lnTo>
                  <a:lnTo>
                    <a:pt x="2516" y="1765"/>
                  </a:lnTo>
                  <a:lnTo>
                    <a:pt x="2515" y="1766"/>
                  </a:lnTo>
                  <a:lnTo>
                    <a:pt x="2515" y="1767"/>
                  </a:lnTo>
                  <a:lnTo>
                    <a:pt x="2514" y="1768"/>
                  </a:lnTo>
                  <a:lnTo>
                    <a:pt x="2513" y="1769"/>
                  </a:lnTo>
                  <a:lnTo>
                    <a:pt x="2512" y="1770"/>
                  </a:lnTo>
                  <a:lnTo>
                    <a:pt x="2510" y="1772"/>
                  </a:lnTo>
                  <a:lnTo>
                    <a:pt x="2510" y="1773"/>
                  </a:lnTo>
                  <a:lnTo>
                    <a:pt x="2509" y="1774"/>
                  </a:lnTo>
                  <a:lnTo>
                    <a:pt x="2508" y="1775"/>
                  </a:lnTo>
                  <a:lnTo>
                    <a:pt x="2507" y="1776"/>
                  </a:lnTo>
                  <a:lnTo>
                    <a:pt x="2507" y="1777"/>
                  </a:lnTo>
                  <a:lnTo>
                    <a:pt x="2506" y="1778"/>
                  </a:lnTo>
                  <a:lnTo>
                    <a:pt x="2505" y="1779"/>
                  </a:lnTo>
                  <a:lnTo>
                    <a:pt x="2505" y="1780"/>
                  </a:lnTo>
                  <a:lnTo>
                    <a:pt x="2501" y="1785"/>
                  </a:lnTo>
                  <a:lnTo>
                    <a:pt x="2497" y="1789"/>
                  </a:lnTo>
                  <a:lnTo>
                    <a:pt x="2496" y="1790"/>
                  </a:lnTo>
                  <a:lnTo>
                    <a:pt x="2496" y="1791"/>
                  </a:lnTo>
                  <a:lnTo>
                    <a:pt x="2495" y="1792"/>
                  </a:lnTo>
                  <a:lnTo>
                    <a:pt x="2494" y="1794"/>
                  </a:lnTo>
                  <a:lnTo>
                    <a:pt x="2494" y="1795"/>
                  </a:lnTo>
                  <a:lnTo>
                    <a:pt x="2493" y="1796"/>
                  </a:lnTo>
                  <a:lnTo>
                    <a:pt x="2493" y="1797"/>
                  </a:lnTo>
                  <a:lnTo>
                    <a:pt x="2492" y="1798"/>
                  </a:lnTo>
                  <a:lnTo>
                    <a:pt x="2491" y="1799"/>
                  </a:lnTo>
                  <a:lnTo>
                    <a:pt x="2490" y="1800"/>
                  </a:lnTo>
                  <a:lnTo>
                    <a:pt x="2490" y="1801"/>
                  </a:lnTo>
                  <a:lnTo>
                    <a:pt x="2488" y="1801"/>
                  </a:lnTo>
                  <a:lnTo>
                    <a:pt x="2488" y="1802"/>
                  </a:lnTo>
                  <a:lnTo>
                    <a:pt x="2487" y="1802"/>
                  </a:lnTo>
                  <a:lnTo>
                    <a:pt x="2487" y="1803"/>
                  </a:lnTo>
                  <a:lnTo>
                    <a:pt x="2486" y="1805"/>
                  </a:lnTo>
                  <a:lnTo>
                    <a:pt x="2484" y="1807"/>
                  </a:lnTo>
                  <a:lnTo>
                    <a:pt x="2484" y="1808"/>
                  </a:lnTo>
                  <a:lnTo>
                    <a:pt x="2482" y="1810"/>
                  </a:lnTo>
                  <a:lnTo>
                    <a:pt x="2476" y="1817"/>
                  </a:lnTo>
                  <a:lnTo>
                    <a:pt x="2475" y="1820"/>
                  </a:lnTo>
                  <a:lnTo>
                    <a:pt x="2474" y="1820"/>
                  </a:lnTo>
                  <a:lnTo>
                    <a:pt x="2472" y="1823"/>
                  </a:lnTo>
                  <a:lnTo>
                    <a:pt x="2472" y="1824"/>
                  </a:lnTo>
                  <a:lnTo>
                    <a:pt x="2471" y="1826"/>
                  </a:lnTo>
                  <a:lnTo>
                    <a:pt x="2470" y="1827"/>
                  </a:lnTo>
                  <a:lnTo>
                    <a:pt x="2470" y="1827"/>
                  </a:lnTo>
                  <a:lnTo>
                    <a:pt x="2469" y="1828"/>
                  </a:lnTo>
                  <a:lnTo>
                    <a:pt x="2467" y="1829"/>
                  </a:lnTo>
                  <a:lnTo>
                    <a:pt x="2466" y="1830"/>
                  </a:lnTo>
                  <a:lnTo>
                    <a:pt x="2466" y="1831"/>
                  </a:lnTo>
                  <a:lnTo>
                    <a:pt x="2466" y="1832"/>
                  </a:lnTo>
                  <a:lnTo>
                    <a:pt x="2461" y="1838"/>
                  </a:lnTo>
                  <a:lnTo>
                    <a:pt x="2460" y="1840"/>
                  </a:lnTo>
                  <a:lnTo>
                    <a:pt x="2459" y="1842"/>
                  </a:lnTo>
                  <a:lnTo>
                    <a:pt x="2456" y="1843"/>
                  </a:lnTo>
                  <a:lnTo>
                    <a:pt x="2455" y="1845"/>
                  </a:lnTo>
                  <a:lnTo>
                    <a:pt x="2454" y="1848"/>
                  </a:lnTo>
                  <a:lnTo>
                    <a:pt x="2453" y="1849"/>
                  </a:lnTo>
                  <a:lnTo>
                    <a:pt x="2453" y="1850"/>
                  </a:lnTo>
                  <a:lnTo>
                    <a:pt x="2451" y="1851"/>
                  </a:lnTo>
                  <a:lnTo>
                    <a:pt x="2451" y="1852"/>
                  </a:lnTo>
                  <a:lnTo>
                    <a:pt x="2450" y="1853"/>
                  </a:lnTo>
                  <a:lnTo>
                    <a:pt x="2449" y="1855"/>
                  </a:lnTo>
                  <a:lnTo>
                    <a:pt x="2448" y="1855"/>
                  </a:lnTo>
                  <a:lnTo>
                    <a:pt x="2448" y="1856"/>
                  </a:lnTo>
                  <a:lnTo>
                    <a:pt x="2447" y="1857"/>
                  </a:lnTo>
                  <a:lnTo>
                    <a:pt x="2445" y="1859"/>
                  </a:lnTo>
                  <a:lnTo>
                    <a:pt x="2445" y="1860"/>
                  </a:lnTo>
                  <a:lnTo>
                    <a:pt x="2444" y="1861"/>
                  </a:lnTo>
                  <a:lnTo>
                    <a:pt x="2443" y="1861"/>
                  </a:lnTo>
                  <a:lnTo>
                    <a:pt x="2443" y="1862"/>
                  </a:lnTo>
                  <a:lnTo>
                    <a:pt x="2442" y="1863"/>
                  </a:lnTo>
                  <a:lnTo>
                    <a:pt x="2442" y="1864"/>
                  </a:lnTo>
                  <a:lnTo>
                    <a:pt x="2441" y="1865"/>
                  </a:lnTo>
                  <a:lnTo>
                    <a:pt x="2441" y="1865"/>
                  </a:lnTo>
                  <a:lnTo>
                    <a:pt x="2440" y="1866"/>
                  </a:lnTo>
                  <a:lnTo>
                    <a:pt x="2439" y="1867"/>
                  </a:lnTo>
                  <a:lnTo>
                    <a:pt x="2437" y="1871"/>
                  </a:lnTo>
                  <a:lnTo>
                    <a:pt x="2435" y="1873"/>
                  </a:lnTo>
                  <a:lnTo>
                    <a:pt x="2434" y="1873"/>
                  </a:lnTo>
                  <a:lnTo>
                    <a:pt x="2433" y="1874"/>
                  </a:lnTo>
                  <a:lnTo>
                    <a:pt x="2432" y="1875"/>
                  </a:lnTo>
                  <a:lnTo>
                    <a:pt x="2432" y="1876"/>
                  </a:lnTo>
                  <a:lnTo>
                    <a:pt x="2430" y="1878"/>
                  </a:lnTo>
                  <a:lnTo>
                    <a:pt x="2429" y="1881"/>
                  </a:lnTo>
                  <a:lnTo>
                    <a:pt x="2427" y="1884"/>
                  </a:lnTo>
                  <a:lnTo>
                    <a:pt x="2426" y="1885"/>
                  </a:lnTo>
                  <a:lnTo>
                    <a:pt x="2423" y="1888"/>
                  </a:lnTo>
                  <a:lnTo>
                    <a:pt x="2421" y="1891"/>
                  </a:lnTo>
                  <a:lnTo>
                    <a:pt x="2420" y="1892"/>
                  </a:lnTo>
                  <a:lnTo>
                    <a:pt x="2420" y="1893"/>
                  </a:lnTo>
                  <a:lnTo>
                    <a:pt x="2419" y="1894"/>
                  </a:lnTo>
                  <a:lnTo>
                    <a:pt x="2418" y="1895"/>
                  </a:lnTo>
                  <a:lnTo>
                    <a:pt x="2418" y="1896"/>
                  </a:lnTo>
                  <a:lnTo>
                    <a:pt x="2417" y="1896"/>
                  </a:lnTo>
                  <a:lnTo>
                    <a:pt x="2416" y="1897"/>
                  </a:lnTo>
                  <a:lnTo>
                    <a:pt x="2416" y="1898"/>
                  </a:lnTo>
                  <a:lnTo>
                    <a:pt x="2415" y="1899"/>
                  </a:lnTo>
                  <a:lnTo>
                    <a:pt x="2415" y="1900"/>
                  </a:lnTo>
                  <a:lnTo>
                    <a:pt x="2413" y="1902"/>
                  </a:lnTo>
                  <a:lnTo>
                    <a:pt x="2413" y="1903"/>
                  </a:lnTo>
                  <a:lnTo>
                    <a:pt x="2412" y="1904"/>
                  </a:lnTo>
                  <a:lnTo>
                    <a:pt x="2411" y="1905"/>
                  </a:lnTo>
                  <a:lnTo>
                    <a:pt x="2410" y="1906"/>
                  </a:lnTo>
                  <a:lnTo>
                    <a:pt x="2409" y="1907"/>
                  </a:lnTo>
                  <a:lnTo>
                    <a:pt x="2402" y="1916"/>
                  </a:lnTo>
                  <a:lnTo>
                    <a:pt x="2401" y="1918"/>
                  </a:lnTo>
                  <a:lnTo>
                    <a:pt x="2401" y="1918"/>
                  </a:lnTo>
                  <a:lnTo>
                    <a:pt x="2400" y="1919"/>
                  </a:lnTo>
                  <a:lnTo>
                    <a:pt x="2400" y="1919"/>
                  </a:lnTo>
                  <a:lnTo>
                    <a:pt x="2400" y="1920"/>
                  </a:lnTo>
                  <a:lnTo>
                    <a:pt x="2397" y="1923"/>
                  </a:lnTo>
                  <a:lnTo>
                    <a:pt x="2397" y="1924"/>
                  </a:lnTo>
                  <a:lnTo>
                    <a:pt x="2390" y="1931"/>
                  </a:lnTo>
                  <a:lnTo>
                    <a:pt x="2385" y="1940"/>
                  </a:lnTo>
                  <a:lnTo>
                    <a:pt x="2380" y="1946"/>
                  </a:lnTo>
                  <a:lnTo>
                    <a:pt x="2375" y="1952"/>
                  </a:lnTo>
                  <a:lnTo>
                    <a:pt x="2375" y="1953"/>
                  </a:lnTo>
                  <a:lnTo>
                    <a:pt x="2374" y="1955"/>
                  </a:lnTo>
                  <a:lnTo>
                    <a:pt x="2373" y="1956"/>
                  </a:lnTo>
                  <a:lnTo>
                    <a:pt x="2372" y="1957"/>
                  </a:lnTo>
                  <a:lnTo>
                    <a:pt x="2370" y="1959"/>
                  </a:lnTo>
                  <a:lnTo>
                    <a:pt x="2370" y="1959"/>
                  </a:lnTo>
                  <a:lnTo>
                    <a:pt x="2369" y="1960"/>
                  </a:lnTo>
                  <a:lnTo>
                    <a:pt x="2367" y="1962"/>
                  </a:lnTo>
                  <a:lnTo>
                    <a:pt x="2366" y="1964"/>
                  </a:lnTo>
                  <a:lnTo>
                    <a:pt x="2365" y="1966"/>
                  </a:lnTo>
                  <a:lnTo>
                    <a:pt x="2362" y="1971"/>
                  </a:lnTo>
                  <a:lnTo>
                    <a:pt x="2359" y="1973"/>
                  </a:lnTo>
                  <a:lnTo>
                    <a:pt x="2358" y="1974"/>
                  </a:lnTo>
                  <a:lnTo>
                    <a:pt x="2358" y="1975"/>
                  </a:lnTo>
                  <a:lnTo>
                    <a:pt x="2356" y="1977"/>
                  </a:lnTo>
                  <a:lnTo>
                    <a:pt x="2355" y="1980"/>
                  </a:lnTo>
                  <a:lnTo>
                    <a:pt x="2354" y="1980"/>
                  </a:lnTo>
                  <a:lnTo>
                    <a:pt x="2351" y="1985"/>
                  </a:lnTo>
                  <a:lnTo>
                    <a:pt x="2349" y="1985"/>
                  </a:lnTo>
                  <a:lnTo>
                    <a:pt x="2345" y="1992"/>
                  </a:lnTo>
                  <a:lnTo>
                    <a:pt x="2344" y="1994"/>
                  </a:lnTo>
                  <a:lnTo>
                    <a:pt x="2343" y="1995"/>
                  </a:lnTo>
                  <a:lnTo>
                    <a:pt x="2343" y="1995"/>
                  </a:lnTo>
                  <a:lnTo>
                    <a:pt x="2342" y="1996"/>
                  </a:lnTo>
                  <a:lnTo>
                    <a:pt x="2341" y="1998"/>
                  </a:lnTo>
                  <a:lnTo>
                    <a:pt x="2341" y="1998"/>
                  </a:lnTo>
                  <a:lnTo>
                    <a:pt x="2340" y="1999"/>
                  </a:lnTo>
                  <a:lnTo>
                    <a:pt x="2340" y="2000"/>
                  </a:lnTo>
                  <a:lnTo>
                    <a:pt x="2338" y="2001"/>
                  </a:lnTo>
                  <a:lnTo>
                    <a:pt x="2313" y="2035"/>
                  </a:lnTo>
                  <a:lnTo>
                    <a:pt x="2311" y="2037"/>
                  </a:lnTo>
                  <a:lnTo>
                    <a:pt x="2310" y="2038"/>
                  </a:lnTo>
                  <a:lnTo>
                    <a:pt x="2310" y="2039"/>
                  </a:lnTo>
                  <a:lnTo>
                    <a:pt x="2305" y="2044"/>
                  </a:lnTo>
                  <a:lnTo>
                    <a:pt x="2299" y="2054"/>
                  </a:lnTo>
                  <a:lnTo>
                    <a:pt x="2254" y="2114"/>
                  </a:lnTo>
                  <a:lnTo>
                    <a:pt x="2214" y="2166"/>
                  </a:lnTo>
                  <a:lnTo>
                    <a:pt x="2207" y="2175"/>
                  </a:lnTo>
                  <a:lnTo>
                    <a:pt x="2161" y="2237"/>
                  </a:lnTo>
                  <a:lnTo>
                    <a:pt x="2157" y="2242"/>
                  </a:lnTo>
                  <a:lnTo>
                    <a:pt x="2147" y="2255"/>
                  </a:lnTo>
                  <a:lnTo>
                    <a:pt x="2139" y="2266"/>
                  </a:lnTo>
                  <a:lnTo>
                    <a:pt x="2138" y="2266"/>
                  </a:lnTo>
                  <a:lnTo>
                    <a:pt x="2134" y="2273"/>
                  </a:lnTo>
                  <a:lnTo>
                    <a:pt x="2127" y="2282"/>
                  </a:lnTo>
                  <a:lnTo>
                    <a:pt x="2125" y="2284"/>
                  </a:lnTo>
                  <a:lnTo>
                    <a:pt x="2125" y="2285"/>
                  </a:lnTo>
                  <a:lnTo>
                    <a:pt x="2123" y="2285"/>
                  </a:lnTo>
                  <a:lnTo>
                    <a:pt x="2123" y="2286"/>
                  </a:lnTo>
                  <a:lnTo>
                    <a:pt x="2123" y="2287"/>
                  </a:lnTo>
                  <a:lnTo>
                    <a:pt x="2119" y="2292"/>
                  </a:lnTo>
                  <a:lnTo>
                    <a:pt x="2118" y="2293"/>
                  </a:lnTo>
                  <a:lnTo>
                    <a:pt x="2116" y="2297"/>
                  </a:lnTo>
                  <a:lnTo>
                    <a:pt x="2110" y="2305"/>
                  </a:lnTo>
                  <a:lnTo>
                    <a:pt x="2109" y="2306"/>
                  </a:lnTo>
                  <a:lnTo>
                    <a:pt x="2099" y="2319"/>
                  </a:lnTo>
                  <a:lnTo>
                    <a:pt x="2096" y="2323"/>
                  </a:lnTo>
                  <a:lnTo>
                    <a:pt x="2090" y="2330"/>
                  </a:lnTo>
                  <a:lnTo>
                    <a:pt x="2089" y="2333"/>
                  </a:lnTo>
                  <a:lnTo>
                    <a:pt x="2087" y="2335"/>
                  </a:lnTo>
                  <a:lnTo>
                    <a:pt x="2084" y="2339"/>
                  </a:lnTo>
                  <a:lnTo>
                    <a:pt x="2079" y="2346"/>
                  </a:lnTo>
                  <a:lnTo>
                    <a:pt x="2074" y="2352"/>
                  </a:lnTo>
                  <a:lnTo>
                    <a:pt x="2074" y="2352"/>
                  </a:lnTo>
                  <a:lnTo>
                    <a:pt x="2069" y="2359"/>
                  </a:lnTo>
                  <a:lnTo>
                    <a:pt x="2054" y="2379"/>
                  </a:lnTo>
                  <a:lnTo>
                    <a:pt x="2053" y="2380"/>
                  </a:lnTo>
                  <a:lnTo>
                    <a:pt x="2052" y="2382"/>
                  </a:lnTo>
                  <a:lnTo>
                    <a:pt x="2051" y="2383"/>
                  </a:lnTo>
                  <a:lnTo>
                    <a:pt x="2050" y="2384"/>
                  </a:lnTo>
                  <a:lnTo>
                    <a:pt x="2048" y="2386"/>
                  </a:lnTo>
                  <a:lnTo>
                    <a:pt x="2048" y="2387"/>
                  </a:lnTo>
                  <a:lnTo>
                    <a:pt x="2044" y="2391"/>
                  </a:lnTo>
                  <a:lnTo>
                    <a:pt x="2041" y="2397"/>
                  </a:lnTo>
                  <a:lnTo>
                    <a:pt x="2041" y="2397"/>
                  </a:lnTo>
                  <a:lnTo>
                    <a:pt x="2040" y="2398"/>
                  </a:lnTo>
                  <a:lnTo>
                    <a:pt x="2040" y="2399"/>
                  </a:lnTo>
                  <a:lnTo>
                    <a:pt x="2039" y="2399"/>
                  </a:lnTo>
                  <a:lnTo>
                    <a:pt x="2039" y="2399"/>
                  </a:lnTo>
                  <a:lnTo>
                    <a:pt x="2037" y="2400"/>
                  </a:lnTo>
                  <a:lnTo>
                    <a:pt x="2037" y="2401"/>
                  </a:lnTo>
                  <a:lnTo>
                    <a:pt x="2036" y="2401"/>
                  </a:lnTo>
                  <a:lnTo>
                    <a:pt x="2036" y="2402"/>
                  </a:lnTo>
                  <a:lnTo>
                    <a:pt x="2035" y="2403"/>
                  </a:lnTo>
                  <a:lnTo>
                    <a:pt x="2035" y="2403"/>
                  </a:lnTo>
                  <a:lnTo>
                    <a:pt x="2034" y="2404"/>
                  </a:lnTo>
                  <a:lnTo>
                    <a:pt x="2031" y="2409"/>
                  </a:lnTo>
                  <a:lnTo>
                    <a:pt x="2023" y="2420"/>
                  </a:lnTo>
                  <a:lnTo>
                    <a:pt x="2023" y="2420"/>
                  </a:lnTo>
                  <a:lnTo>
                    <a:pt x="2003" y="2446"/>
                  </a:lnTo>
                  <a:lnTo>
                    <a:pt x="1997" y="2455"/>
                  </a:lnTo>
                  <a:lnTo>
                    <a:pt x="1991" y="2463"/>
                  </a:lnTo>
                  <a:lnTo>
                    <a:pt x="1985" y="2472"/>
                  </a:lnTo>
                  <a:lnTo>
                    <a:pt x="1982" y="2474"/>
                  </a:lnTo>
                  <a:lnTo>
                    <a:pt x="1978" y="2480"/>
                  </a:lnTo>
                  <a:lnTo>
                    <a:pt x="1965" y="2497"/>
                  </a:lnTo>
                  <a:lnTo>
                    <a:pt x="1965" y="2497"/>
                  </a:lnTo>
                  <a:lnTo>
                    <a:pt x="1964" y="2500"/>
                  </a:lnTo>
                  <a:lnTo>
                    <a:pt x="1959" y="2506"/>
                  </a:lnTo>
                  <a:lnTo>
                    <a:pt x="1946" y="2522"/>
                  </a:lnTo>
                  <a:lnTo>
                    <a:pt x="1946" y="2522"/>
                  </a:lnTo>
                  <a:lnTo>
                    <a:pt x="1939" y="2531"/>
                  </a:lnTo>
                  <a:lnTo>
                    <a:pt x="1932" y="2541"/>
                  </a:lnTo>
                  <a:lnTo>
                    <a:pt x="1885" y="2602"/>
                  </a:lnTo>
                  <a:lnTo>
                    <a:pt x="1879" y="2612"/>
                  </a:lnTo>
                  <a:lnTo>
                    <a:pt x="1878" y="2613"/>
                  </a:lnTo>
                  <a:lnTo>
                    <a:pt x="1878" y="2614"/>
                  </a:lnTo>
                  <a:lnTo>
                    <a:pt x="1857" y="2641"/>
                  </a:lnTo>
                  <a:lnTo>
                    <a:pt x="1856" y="2642"/>
                  </a:lnTo>
                  <a:lnTo>
                    <a:pt x="1856" y="2641"/>
                  </a:lnTo>
                  <a:lnTo>
                    <a:pt x="1854" y="2641"/>
                  </a:lnTo>
                  <a:lnTo>
                    <a:pt x="1853" y="2640"/>
                  </a:lnTo>
                  <a:lnTo>
                    <a:pt x="1853" y="2640"/>
                  </a:lnTo>
                  <a:lnTo>
                    <a:pt x="1852" y="2640"/>
                  </a:lnTo>
                  <a:lnTo>
                    <a:pt x="1852" y="2640"/>
                  </a:lnTo>
                  <a:lnTo>
                    <a:pt x="1848" y="2640"/>
                  </a:lnTo>
                  <a:lnTo>
                    <a:pt x="1847" y="2640"/>
                  </a:lnTo>
                  <a:lnTo>
                    <a:pt x="1846" y="2640"/>
                  </a:lnTo>
                  <a:lnTo>
                    <a:pt x="1846" y="2640"/>
                  </a:lnTo>
                  <a:lnTo>
                    <a:pt x="1846" y="2640"/>
                  </a:lnTo>
                  <a:lnTo>
                    <a:pt x="1845" y="2640"/>
                  </a:lnTo>
                  <a:lnTo>
                    <a:pt x="1845" y="2639"/>
                  </a:lnTo>
                  <a:lnTo>
                    <a:pt x="1843" y="2639"/>
                  </a:lnTo>
                  <a:lnTo>
                    <a:pt x="1841" y="2638"/>
                  </a:lnTo>
                  <a:lnTo>
                    <a:pt x="1841" y="2638"/>
                  </a:lnTo>
                  <a:lnTo>
                    <a:pt x="1840" y="2639"/>
                  </a:lnTo>
                  <a:lnTo>
                    <a:pt x="1840" y="2639"/>
                  </a:lnTo>
                  <a:lnTo>
                    <a:pt x="1840" y="2638"/>
                  </a:lnTo>
                  <a:lnTo>
                    <a:pt x="1839" y="2638"/>
                  </a:lnTo>
                  <a:lnTo>
                    <a:pt x="1839" y="2637"/>
                  </a:lnTo>
                  <a:lnTo>
                    <a:pt x="1839" y="2637"/>
                  </a:lnTo>
                  <a:lnTo>
                    <a:pt x="1838" y="2637"/>
                  </a:lnTo>
                  <a:lnTo>
                    <a:pt x="1838" y="2637"/>
                  </a:lnTo>
                  <a:lnTo>
                    <a:pt x="1837" y="2636"/>
                  </a:lnTo>
                  <a:lnTo>
                    <a:pt x="1836" y="2636"/>
                  </a:lnTo>
                  <a:lnTo>
                    <a:pt x="1835" y="2636"/>
                  </a:lnTo>
                  <a:lnTo>
                    <a:pt x="1833" y="2635"/>
                  </a:lnTo>
                  <a:lnTo>
                    <a:pt x="1832" y="2635"/>
                  </a:lnTo>
                  <a:lnTo>
                    <a:pt x="1832" y="2635"/>
                  </a:lnTo>
                  <a:lnTo>
                    <a:pt x="1831" y="2634"/>
                  </a:lnTo>
                  <a:lnTo>
                    <a:pt x="1830" y="2634"/>
                  </a:lnTo>
                  <a:lnTo>
                    <a:pt x="1830" y="2632"/>
                  </a:lnTo>
                  <a:lnTo>
                    <a:pt x="1829" y="2632"/>
                  </a:lnTo>
                  <a:lnTo>
                    <a:pt x="1828" y="2632"/>
                  </a:lnTo>
                  <a:lnTo>
                    <a:pt x="1828" y="2631"/>
                  </a:lnTo>
                  <a:lnTo>
                    <a:pt x="1827" y="2631"/>
                  </a:lnTo>
                  <a:lnTo>
                    <a:pt x="1827" y="2631"/>
                  </a:lnTo>
                  <a:lnTo>
                    <a:pt x="1827" y="2630"/>
                  </a:lnTo>
                  <a:lnTo>
                    <a:pt x="1826" y="2630"/>
                  </a:lnTo>
                  <a:lnTo>
                    <a:pt x="1825" y="2629"/>
                  </a:lnTo>
                  <a:lnTo>
                    <a:pt x="1825" y="2629"/>
                  </a:lnTo>
                  <a:lnTo>
                    <a:pt x="1824" y="2628"/>
                  </a:lnTo>
                  <a:lnTo>
                    <a:pt x="1822" y="2628"/>
                  </a:lnTo>
                  <a:lnTo>
                    <a:pt x="1821" y="2627"/>
                  </a:lnTo>
                  <a:lnTo>
                    <a:pt x="1820" y="2627"/>
                  </a:lnTo>
                  <a:lnTo>
                    <a:pt x="1820" y="2627"/>
                  </a:lnTo>
                  <a:lnTo>
                    <a:pt x="1819" y="2627"/>
                  </a:lnTo>
                  <a:lnTo>
                    <a:pt x="1819" y="2627"/>
                  </a:lnTo>
                  <a:lnTo>
                    <a:pt x="1818" y="2627"/>
                  </a:lnTo>
                  <a:lnTo>
                    <a:pt x="1817" y="2627"/>
                  </a:lnTo>
                  <a:lnTo>
                    <a:pt x="1817" y="2627"/>
                  </a:lnTo>
                  <a:lnTo>
                    <a:pt x="1816" y="2628"/>
                  </a:lnTo>
                  <a:lnTo>
                    <a:pt x="1815" y="2628"/>
                  </a:lnTo>
                  <a:lnTo>
                    <a:pt x="1815" y="2628"/>
                  </a:lnTo>
                  <a:lnTo>
                    <a:pt x="1814" y="2629"/>
                  </a:lnTo>
                  <a:lnTo>
                    <a:pt x="1814" y="2630"/>
                  </a:lnTo>
                  <a:lnTo>
                    <a:pt x="1814" y="2630"/>
                  </a:lnTo>
                  <a:lnTo>
                    <a:pt x="1813" y="2631"/>
                  </a:lnTo>
                  <a:lnTo>
                    <a:pt x="1813" y="2631"/>
                  </a:lnTo>
                  <a:lnTo>
                    <a:pt x="1811" y="2632"/>
                  </a:lnTo>
                  <a:lnTo>
                    <a:pt x="1811" y="2632"/>
                  </a:lnTo>
                  <a:lnTo>
                    <a:pt x="1811" y="2634"/>
                  </a:lnTo>
                  <a:lnTo>
                    <a:pt x="1811" y="2634"/>
                  </a:lnTo>
                  <a:lnTo>
                    <a:pt x="1811" y="2634"/>
                  </a:lnTo>
                  <a:lnTo>
                    <a:pt x="1810" y="2635"/>
                  </a:lnTo>
                  <a:lnTo>
                    <a:pt x="1810" y="2635"/>
                  </a:lnTo>
                  <a:lnTo>
                    <a:pt x="1809" y="2635"/>
                  </a:lnTo>
                  <a:lnTo>
                    <a:pt x="1809" y="2636"/>
                  </a:lnTo>
                  <a:lnTo>
                    <a:pt x="1808" y="2635"/>
                  </a:lnTo>
                  <a:lnTo>
                    <a:pt x="1808" y="2635"/>
                  </a:lnTo>
                  <a:lnTo>
                    <a:pt x="1808" y="2635"/>
                  </a:lnTo>
                  <a:lnTo>
                    <a:pt x="1808" y="2634"/>
                  </a:lnTo>
                  <a:lnTo>
                    <a:pt x="1807" y="2634"/>
                  </a:lnTo>
                  <a:lnTo>
                    <a:pt x="1807" y="2634"/>
                  </a:lnTo>
                  <a:lnTo>
                    <a:pt x="1806" y="2634"/>
                  </a:lnTo>
                  <a:lnTo>
                    <a:pt x="1806" y="2635"/>
                  </a:lnTo>
                  <a:lnTo>
                    <a:pt x="1806" y="2636"/>
                  </a:lnTo>
                  <a:lnTo>
                    <a:pt x="1806" y="2636"/>
                  </a:lnTo>
                  <a:lnTo>
                    <a:pt x="1806" y="2637"/>
                  </a:lnTo>
                  <a:lnTo>
                    <a:pt x="1805" y="2637"/>
                  </a:lnTo>
                  <a:lnTo>
                    <a:pt x="1805" y="2637"/>
                  </a:lnTo>
                  <a:lnTo>
                    <a:pt x="1805" y="2638"/>
                  </a:lnTo>
                  <a:lnTo>
                    <a:pt x="1806" y="2638"/>
                  </a:lnTo>
                  <a:lnTo>
                    <a:pt x="1806" y="2638"/>
                  </a:lnTo>
                  <a:lnTo>
                    <a:pt x="1806" y="2638"/>
                  </a:lnTo>
                  <a:lnTo>
                    <a:pt x="1807" y="2639"/>
                  </a:lnTo>
                  <a:lnTo>
                    <a:pt x="1808" y="2639"/>
                  </a:lnTo>
                  <a:lnTo>
                    <a:pt x="1809" y="2639"/>
                  </a:lnTo>
                  <a:lnTo>
                    <a:pt x="1809" y="2639"/>
                  </a:lnTo>
                  <a:lnTo>
                    <a:pt x="1810" y="2639"/>
                  </a:lnTo>
                  <a:lnTo>
                    <a:pt x="1811" y="2639"/>
                  </a:lnTo>
                  <a:lnTo>
                    <a:pt x="1811" y="2640"/>
                  </a:lnTo>
                  <a:lnTo>
                    <a:pt x="1813" y="2640"/>
                  </a:lnTo>
                  <a:lnTo>
                    <a:pt x="1814" y="2640"/>
                  </a:lnTo>
                  <a:lnTo>
                    <a:pt x="1814" y="2640"/>
                  </a:lnTo>
                  <a:lnTo>
                    <a:pt x="1815" y="2640"/>
                  </a:lnTo>
                  <a:lnTo>
                    <a:pt x="1815" y="2641"/>
                  </a:lnTo>
                  <a:lnTo>
                    <a:pt x="1815" y="2642"/>
                  </a:lnTo>
                  <a:lnTo>
                    <a:pt x="1815" y="2642"/>
                  </a:lnTo>
                  <a:lnTo>
                    <a:pt x="1815" y="2643"/>
                  </a:lnTo>
                  <a:lnTo>
                    <a:pt x="1815" y="2643"/>
                  </a:lnTo>
                  <a:lnTo>
                    <a:pt x="1815" y="2645"/>
                  </a:lnTo>
                  <a:lnTo>
                    <a:pt x="1815" y="2645"/>
                  </a:lnTo>
                  <a:lnTo>
                    <a:pt x="1814" y="2646"/>
                  </a:lnTo>
                  <a:lnTo>
                    <a:pt x="1814" y="2646"/>
                  </a:lnTo>
                  <a:lnTo>
                    <a:pt x="1814" y="2647"/>
                  </a:lnTo>
                  <a:lnTo>
                    <a:pt x="1814" y="2647"/>
                  </a:lnTo>
                  <a:lnTo>
                    <a:pt x="1813" y="2647"/>
                  </a:lnTo>
                  <a:lnTo>
                    <a:pt x="1813" y="2647"/>
                  </a:lnTo>
                  <a:lnTo>
                    <a:pt x="1813" y="2648"/>
                  </a:lnTo>
                  <a:lnTo>
                    <a:pt x="1811" y="2648"/>
                  </a:lnTo>
                  <a:lnTo>
                    <a:pt x="1811" y="2648"/>
                  </a:lnTo>
                  <a:lnTo>
                    <a:pt x="1810" y="2648"/>
                  </a:lnTo>
                  <a:lnTo>
                    <a:pt x="1810" y="2649"/>
                  </a:lnTo>
                  <a:lnTo>
                    <a:pt x="1809" y="2649"/>
                  </a:lnTo>
                  <a:lnTo>
                    <a:pt x="1809" y="2649"/>
                  </a:lnTo>
                  <a:lnTo>
                    <a:pt x="1808" y="2649"/>
                  </a:lnTo>
                  <a:lnTo>
                    <a:pt x="1808" y="2649"/>
                  </a:lnTo>
                  <a:lnTo>
                    <a:pt x="1807" y="2649"/>
                  </a:lnTo>
                  <a:lnTo>
                    <a:pt x="1806" y="2649"/>
                  </a:lnTo>
                  <a:lnTo>
                    <a:pt x="1806" y="2649"/>
                  </a:lnTo>
                  <a:lnTo>
                    <a:pt x="1806" y="2648"/>
                  </a:lnTo>
                  <a:lnTo>
                    <a:pt x="1806" y="2648"/>
                  </a:lnTo>
                  <a:lnTo>
                    <a:pt x="1805" y="2647"/>
                  </a:lnTo>
                  <a:lnTo>
                    <a:pt x="1805" y="2647"/>
                  </a:lnTo>
                  <a:lnTo>
                    <a:pt x="1805" y="2646"/>
                  </a:lnTo>
                  <a:lnTo>
                    <a:pt x="1804" y="2646"/>
                  </a:lnTo>
                  <a:lnTo>
                    <a:pt x="1804" y="2646"/>
                  </a:lnTo>
                  <a:lnTo>
                    <a:pt x="1804" y="2646"/>
                  </a:lnTo>
                  <a:lnTo>
                    <a:pt x="1803" y="2645"/>
                  </a:lnTo>
                  <a:lnTo>
                    <a:pt x="1803" y="2645"/>
                  </a:lnTo>
                  <a:lnTo>
                    <a:pt x="1802" y="2646"/>
                  </a:lnTo>
                  <a:lnTo>
                    <a:pt x="1802" y="2646"/>
                  </a:lnTo>
                  <a:lnTo>
                    <a:pt x="1800" y="2646"/>
                  </a:lnTo>
                  <a:lnTo>
                    <a:pt x="1800" y="2647"/>
                  </a:lnTo>
                  <a:lnTo>
                    <a:pt x="1800" y="2647"/>
                  </a:lnTo>
                  <a:lnTo>
                    <a:pt x="1800" y="2648"/>
                  </a:lnTo>
                  <a:lnTo>
                    <a:pt x="1799" y="2648"/>
                  </a:lnTo>
                  <a:lnTo>
                    <a:pt x="1798" y="2647"/>
                  </a:lnTo>
                  <a:lnTo>
                    <a:pt x="1798" y="2647"/>
                  </a:lnTo>
                  <a:lnTo>
                    <a:pt x="1797" y="2647"/>
                  </a:lnTo>
                  <a:lnTo>
                    <a:pt x="1797" y="2646"/>
                  </a:lnTo>
                  <a:lnTo>
                    <a:pt x="1796" y="2646"/>
                  </a:lnTo>
                  <a:lnTo>
                    <a:pt x="1796" y="2645"/>
                  </a:lnTo>
                  <a:lnTo>
                    <a:pt x="1796" y="2643"/>
                  </a:lnTo>
                  <a:lnTo>
                    <a:pt x="1796" y="2643"/>
                  </a:lnTo>
                  <a:lnTo>
                    <a:pt x="1796" y="2642"/>
                  </a:lnTo>
                  <a:lnTo>
                    <a:pt x="1796" y="2641"/>
                  </a:lnTo>
                  <a:lnTo>
                    <a:pt x="1796" y="2641"/>
                  </a:lnTo>
                  <a:lnTo>
                    <a:pt x="1795" y="2640"/>
                  </a:lnTo>
                  <a:lnTo>
                    <a:pt x="1795" y="2640"/>
                  </a:lnTo>
                  <a:lnTo>
                    <a:pt x="1795" y="2639"/>
                  </a:lnTo>
                  <a:lnTo>
                    <a:pt x="1795" y="2639"/>
                  </a:lnTo>
                  <a:lnTo>
                    <a:pt x="1794" y="2638"/>
                  </a:lnTo>
                  <a:lnTo>
                    <a:pt x="1794" y="2637"/>
                  </a:lnTo>
                  <a:lnTo>
                    <a:pt x="1793" y="2637"/>
                  </a:lnTo>
                  <a:lnTo>
                    <a:pt x="1793" y="2637"/>
                  </a:lnTo>
                  <a:lnTo>
                    <a:pt x="1793" y="2636"/>
                  </a:lnTo>
                  <a:lnTo>
                    <a:pt x="1793" y="2636"/>
                  </a:lnTo>
                  <a:lnTo>
                    <a:pt x="1793" y="2635"/>
                  </a:lnTo>
                  <a:lnTo>
                    <a:pt x="1793" y="2634"/>
                  </a:lnTo>
                  <a:lnTo>
                    <a:pt x="1793" y="2634"/>
                  </a:lnTo>
                  <a:lnTo>
                    <a:pt x="1794" y="2632"/>
                  </a:lnTo>
                  <a:lnTo>
                    <a:pt x="1794" y="2632"/>
                  </a:lnTo>
                  <a:lnTo>
                    <a:pt x="1795" y="2631"/>
                  </a:lnTo>
                  <a:lnTo>
                    <a:pt x="1795" y="2630"/>
                  </a:lnTo>
                  <a:lnTo>
                    <a:pt x="1795" y="2630"/>
                  </a:lnTo>
                  <a:lnTo>
                    <a:pt x="1796" y="2629"/>
                  </a:lnTo>
                  <a:lnTo>
                    <a:pt x="1796" y="2628"/>
                  </a:lnTo>
                  <a:lnTo>
                    <a:pt x="1797" y="2628"/>
                  </a:lnTo>
                  <a:lnTo>
                    <a:pt x="1797" y="2627"/>
                  </a:lnTo>
                  <a:lnTo>
                    <a:pt x="1798" y="2627"/>
                  </a:lnTo>
                  <a:lnTo>
                    <a:pt x="1798" y="2626"/>
                  </a:lnTo>
                  <a:lnTo>
                    <a:pt x="1798" y="2626"/>
                  </a:lnTo>
                  <a:lnTo>
                    <a:pt x="1799" y="2625"/>
                  </a:lnTo>
                  <a:lnTo>
                    <a:pt x="1799" y="2625"/>
                  </a:lnTo>
                  <a:lnTo>
                    <a:pt x="1799" y="2624"/>
                  </a:lnTo>
                  <a:lnTo>
                    <a:pt x="1800" y="2624"/>
                  </a:lnTo>
                  <a:lnTo>
                    <a:pt x="1800" y="2623"/>
                  </a:lnTo>
                  <a:lnTo>
                    <a:pt x="1800" y="2623"/>
                  </a:lnTo>
                  <a:lnTo>
                    <a:pt x="1802" y="2621"/>
                  </a:lnTo>
                  <a:lnTo>
                    <a:pt x="1802" y="2621"/>
                  </a:lnTo>
                  <a:lnTo>
                    <a:pt x="1802" y="2620"/>
                  </a:lnTo>
                  <a:lnTo>
                    <a:pt x="1803" y="2620"/>
                  </a:lnTo>
                  <a:lnTo>
                    <a:pt x="1803" y="2619"/>
                  </a:lnTo>
                  <a:lnTo>
                    <a:pt x="1803" y="2618"/>
                  </a:lnTo>
                  <a:lnTo>
                    <a:pt x="1803" y="2618"/>
                  </a:lnTo>
                  <a:lnTo>
                    <a:pt x="1804" y="2617"/>
                  </a:lnTo>
                  <a:lnTo>
                    <a:pt x="1804" y="2617"/>
                  </a:lnTo>
                  <a:lnTo>
                    <a:pt x="1804" y="2616"/>
                  </a:lnTo>
                  <a:lnTo>
                    <a:pt x="1804" y="2616"/>
                  </a:lnTo>
                  <a:lnTo>
                    <a:pt x="1805" y="2615"/>
                  </a:lnTo>
                  <a:lnTo>
                    <a:pt x="1805" y="2615"/>
                  </a:lnTo>
                  <a:lnTo>
                    <a:pt x="1805" y="2614"/>
                  </a:lnTo>
                  <a:lnTo>
                    <a:pt x="1806" y="2614"/>
                  </a:lnTo>
                  <a:lnTo>
                    <a:pt x="1806" y="2613"/>
                  </a:lnTo>
                  <a:lnTo>
                    <a:pt x="1806" y="2613"/>
                  </a:lnTo>
                  <a:lnTo>
                    <a:pt x="1806" y="2612"/>
                  </a:lnTo>
                  <a:lnTo>
                    <a:pt x="1806" y="2610"/>
                  </a:lnTo>
                  <a:lnTo>
                    <a:pt x="1806" y="2610"/>
                  </a:lnTo>
                  <a:lnTo>
                    <a:pt x="1806" y="2610"/>
                  </a:lnTo>
                  <a:lnTo>
                    <a:pt x="1806" y="2609"/>
                  </a:lnTo>
                  <a:lnTo>
                    <a:pt x="1806" y="2609"/>
                  </a:lnTo>
                  <a:lnTo>
                    <a:pt x="1806" y="2608"/>
                  </a:lnTo>
                  <a:lnTo>
                    <a:pt x="1806" y="2607"/>
                  </a:lnTo>
                  <a:lnTo>
                    <a:pt x="1806" y="2607"/>
                  </a:lnTo>
                  <a:lnTo>
                    <a:pt x="1805" y="2606"/>
                  </a:lnTo>
                  <a:lnTo>
                    <a:pt x="1805" y="2606"/>
                  </a:lnTo>
                  <a:lnTo>
                    <a:pt x="1804" y="2605"/>
                  </a:lnTo>
                  <a:lnTo>
                    <a:pt x="1804" y="2605"/>
                  </a:lnTo>
                  <a:lnTo>
                    <a:pt x="1803" y="2605"/>
                  </a:lnTo>
                  <a:lnTo>
                    <a:pt x="1803" y="2604"/>
                  </a:lnTo>
                  <a:lnTo>
                    <a:pt x="1802" y="2604"/>
                  </a:lnTo>
                  <a:lnTo>
                    <a:pt x="1802" y="2604"/>
                  </a:lnTo>
                  <a:lnTo>
                    <a:pt x="1800" y="2604"/>
                  </a:lnTo>
                  <a:lnTo>
                    <a:pt x="1800" y="2603"/>
                  </a:lnTo>
                  <a:lnTo>
                    <a:pt x="1799" y="2603"/>
                  </a:lnTo>
                  <a:lnTo>
                    <a:pt x="1799" y="2603"/>
                  </a:lnTo>
                  <a:lnTo>
                    <a:pt x="1798" y="2602"/>
                  </a:lnTo>
                  <a:lnTo>
                    <a:pt x="1798" y="2602"/>
                  </a:lnTo>
                  <a:lnTo>
                    <a:pt x="1797" y="2602"/>
                  </a:lnTo>
                  <a:lnTo>
                    <a:pt x="1797" y="2602"/>
                  </a:lnTo>
                  <a:lnTo>
                    <a:pt x="1797" y="2601"/>
                  </a:lnTo>
                  <a:lnTo>
                    <a:pt x="1796" y="2601"/>
                  </a:lnTo>
                  <a:lnTo>
                    <a:pt x="1796" y="2601"/>
                  </a:lnTo>
                  <a:lnTo>
                    <a:pt x="1795" y="2601"/>
                  </a:lnTo>
                  <a:lnTo>
                    <a:pt x="1795" y="2599"/>
                  </a:lnTo>
                  <a:lnTo>
                    <a:pt x="1794" y="2599"/>
                  </a:lnTo>
                  <a:lnTo>
                    <a:pt x="1793" y="2599"/>
                  </a:lnTo>
                  <a:lnTo>
                    <a:pt x="1793" y="2598"/>
                  </a:lnTo>
                  <a:lnTo>
                    <a:pt x="1792" y="2598"/>
                  </a:lnTo>
                  <a:lnTo>
                    <a:pt x="1792" y="2598"/>
                  </a:lnTo>
                  <a:lnTo>
                    <a:pt x="1790" y="2598"/>
                  </a:lnTo>
                  <a:lnTo>
                    <a:pt x="1790" y="2598"/>
                  </a:lnTo>
                  <a:lnTo>
                    <a:pt x="1789" y="2597"/>
                  </a:lnTo>
                  <a:lnTo>
                    <a:pt x="1789" y="2597"/>
                  </a:lnTo>
                  <a:lnTo>
                    <a:pt x="1788" y="2597"/>
                  </a:lnTo>
                  <a:lnTo>
                    <a:pt x="1787" y="2596"/>
                  </a:lnTo>
                  <a:lnTo>
                    <a:pt x="1786" y="2596"/>
                  </a:lnTo>
                  <a:lnTo>
                    <a:pt x="1786" y="2595"/>
                  </a:lnTo>
                  <a:lnTo>
                    <a:pt x="1785" y="2595"/>
                  </a:lnTo>
                  <a:lnTo>
                    <a:pt x="1785" y="2594"/>
                  </a:lnTo>
                  <a:lnTo>
                    <a:pt x="1784" y="2594"/>
                  </a:lnTo>
                  <a:lnTo>
                    <a:pt x="1784" y="2594"/>
                  </a:lnTo>
                  <a:lnTo>
                    <a:pt x="1784" y="2593"/>
                  </a:lnTo>
                  <a:lnTo>
                    <a:pt x="1783" y="2593"/>
                  </a:lnTo>
                  <a:lnTo>
                    <a:pt x="1784" y="2592"/>
                  </a:lnTo>
                  <a:lnTo>
                    <a:pt x="1784" y="2591"/>
                  </a:lnTo>
                  <a:lnTo>
                    <a:pt x="1784" y="2591"/>
                  </a:lnTo>
                  <a:lnTo>
                    <a:pt x="1784" y="2589"/>
                  </a:lnTo>
                  <a:lnTo>
                    <a:pt x="1784" y="2589"/>
                  </a:lnTo>
                  <a:lnTo>
                    <a:pt x="1784" y="2588"/>
                  </a:lnTo>
                  <a:lnTo>
                    <a:pt x="1785" y="2588"/>
                  </a:lnTo>
                  <a:lnTo>
                    <a:pt x="1785" y="2587"/>
                  </a:lnTo>
                  <a:lnTo>
                    <a:pt x="1785" y="2587"/>
                  </a:lnTo>
                  <a:lnTo>
                    <a:pt x="1786" y="2587"/>
                  </a:lnTo>
                  <a:lnTo>
                    <a:pt x="1786" y="2586"/>
                  </a:lnTo>
                  <a:lnTo>
                    <a:pt x="1787" y="2586"/>
                  </a:lnTo>
                  <a:lnTo>
                    <a:pt x="1787" y="2585"/>
                  </a:lnTo>
                  <a:lnTo>
                    <a:pt x="1787" y="2585"/>
                  </a:lnTo>
                  <a:lnTo>
                    <a:pt x="1787" y="2584"/>
                  </a:lnTo>
                  <a:lnTo>
                    <a:pt x="1787" y="2584"/>
                  </a:lnTo>
                  <a:lnTo>
                    <a:pt x="1787" y="2584"/>
                  </a:lnTo>
                  <a:lnTo>
                    <a:pt x="1787" y="2583"/>
                  </a:lnTo>
                  <a:lnTo>
                    <a:pt x="1787" y="2582"/>
                  </a:lnTo>
                  <a:lnTo>
                    <a:pt x="1787" y="2582"/>
                  </a:lnTo>
                  <a:lnTo>
                    <a:pt x="1787" y="2581"/>
                  </a:lnTo>
                  <a:lnTo>
                    <a:pt x="1787" y="2581"/>
                  </a:lnTo>
                  <a:lnTo>
                    <a:pt x="1787" y="2580"/>
                  </a:lnTo>
                  <a:lnTo>
                    <a:pt x="1788" y="2578"/>
                  </a:lnTo>
                  <a:lnTo>
                    <a:pt x="1788" y="2577"/>
                  </a:lnTo>
                  <a:lnTo>
                    <a:pt x="1789" y="2577"/>
                  </a:lnTo>
                  <a:lnTo>
                    <a:pt x="1789" y="2576"/>
                  </a:lnTo>
                  <a:lnTo>
                    <a:pt x="1789" y="2575"/>
                  </a:lnTo>
                  <a:lnTo>
                    <a:pt x="1790" y="2575"/>
                  </a:lnTo>
                  <a:lnTo>
                    <a:pt x="1792" y="2574"/>
                  </a:lnTo>
                  <a:lnTo>
                    <a:pt x="1792" y="2574"/>
                  </a:lnTo>
                  <a:lnTo>
                    <a:pt x="1793" y="2573"/>
                  </a:lnTo>
                  <a:lnTo>
                    <a:pt x="1793" y="2572"/>
                  </a:lnTo>
                  <a:lnTo>
                    <a:pt x="1793" y="2572"/>
                  </a:lnTo>
                  <a:lnTo>
                    <a:pt x="1794" y="2572"/>
                  </a:lnTo>
                  <a:lnTo>
                    <a:pt x="1794" y="2571"/>
                  </a:lnTo>
                  <a:lnTo>
                    <a:pt x="1795" y="2571"/>
                  </a:lnTo>
                  <a:lnTo>
                    <a:pt x="1795" y="2571"/>
                  </a:lnTo>
                  <a:lnTo>
                    <a:pt x="1795" y="2571"/>
                  </a:lnTo>
                  <a:lnTo>
                    <a:pt x="1796" y="2570"/>
                  </a:lnTo>
                  <a:lnTo>
                    <a:pt x="1796" y="2570"/>
                  </a:lnTo>
                  <a:lnTo>
                    <a:pt x="1796" y="2569"/>
                  </a:lnTo>
                  <a:lnTo>
                    <a:pt x="1797" y="2567"/>
                  </a:lnTo>
                  <a:lnTo>
                    <a:pt x="1797" y="2567"/>
                  </a:lnTo>
                  <a:lnTo>
                    <a:pt x="1797" y="2566"/>
                  </a:lnTo>
                  <a:lnTo>
                    <a:pt x="1797" y="2566"/>
                  </a:lnTo>
                  <a:lnTo>
                    <a:pt x="1797" y="2565"/>
                  </a:lnTo>
                  <a:lnTo>
                    <a:pt x="1798" y="2565"/>
                  </a:lnTo>
                  <a:lnTo>
                    <a:pt x="1798" y="2564"/>
                  </a:lnTo>
                  <a:lnTo>
                    <a:pt x="1798" y="2564"/>
                  </a:lnTo>
                  <a:lnTo>
                    <a:pt x="1798" y="2563"/>
                  </a:lnTo>
                  <a:lnTo>
                    <a:pt x="1798" y="2563"/>
                  </a:lnTo>
                  <a:lnTo>
                    <a:pt x="1799" y="2562"/>
                  </a:lnTo>
                  <a:lnTo>
                    <a:pt x="1799" y="2562"/>
                  </a:lnTo>
                  <a:lnTo>
                    <a:pt x="1800" y="2561"/>
                  </a:lnTo>
                  <a:lnTo>
                    <a:pt x="1800" y="2561"/>
                  </a:lnTo>
                  <a:lnTo>
                    <a:pt x="1800" y="2561"/>
                  </a:lnTo>
                  <a:lnTo>
                    <a:pt x="1802" y="2560"/>
                  </a:lnTo>
                  <a:lnTo>
                    <a:pt x="1802" y="2560"/>
                  </a:lnTo>
                  <a:lnTo>
                    <a:pt x="1802" y="2559"/>
                  </a:lnTo>
                  <a:lnTo>
                    <a:pt x="1802" y="2559"/>
                  </a:lnTo>
                  <a:lnTo>
                    <a:pt x="1802" y="2558"/>
                  </a:lnTo>
                  <a:lnTo>
                    <a:pt x="1803" y="2558"/>
                  </a:lnTo>
                  <a:lnTo>
                    <a:pt x="1803" y="2558"/>
                  </a:lnTo>
                  <a:lnTo>
                    <a:pt x="1803" y="2558"/>
                  </a:lnTo>
                  <a:lnTo>
                    <a:pt x="1802" y="2556"/>
                  </a:lnTo>
                  <a:lnTo>
                    <a:pt x="1802" y="2556"/>
                  </a:lnTo>
                  <a:lnTo>
                    <a:pt x="1800" y="2555"/>
                  </a:lnTo>
                  <a:lnTo>
                    <a:pt x="1800" y="2555"/>
                  </a:lnTo>
                  <a:lnTo>
                    <a:pt x="1799" y="2555"/>
                  </a:lnTo>
                  <a:lnTo>
                    <a:pt x="1799" y="2554"/>
                  </a:lnTo>
                  <a:lnTo>
                    <a:pt x="1798" y="2554"/>
                  </a:lnTo>
                  <a:lnTo>
                    <a:pt x="1797" y="2554"/>
                  </a:lnTo>
                  <a:lnTo>
                    <a:pt x="1797" y="2553"/>
                  </a:lnTo>
                  <a:lnTo>
                    <a:pt x="1797" y="2553"/>
                  </a:lnTo>
                  <a:lnTo>
                    <a:pt x="1796" y="2553"/>
                  </a:lnTo>
                  <a:lnTo>
                    <a:pt x="1796" y="2552"/>
                  </a:lnTo>
                  <a:lnTo>
                    <a:pt x="1795" y="2552"/>
                  </a:lnTo>
                  <a:lnTo>
                    <a:pt x="1795" y="2552"/>
                  </a:lnTo>
                  <a:lnTo>
                    <a:pt x="1794" y="2551"/>
                  </a:lnTo>
                  <a:lnTo>
                    <a:pt x="1794" y="2551"/>
                  </a:lnTo>
                  <a:lnTo>
                    <a:pt x="1793" y="2551"/>
                  </a:lnTo>
                  <a:lnTo>
                    <a:pt x="1793" y="2550"/>
                  </a:lnTo>
                  <a:lnTo>
                    <a:pt x="1793" y="2550"/>
                  </a:lnTo>
                  <a:lnTo>
                    <a:pt x="1793" y="2550"/>
                  </a:lnTo>
                  <a:lnTo>
                    <a:pt x="1792" y="2549"/>
                  </a:lnTo>
                  <a:lnTo>
                    <a:pt x="1792" y="2549"/>
                  </a:lnTo>
                  <a:lnTo>
                    <a:pt x="1790" y="2549"/>
                  </a:lnTo>
                  <a:lnTo>
                    <a:pt x="1790" y="2549"/>
                  </a:lnTo>
                  <a:lnTo>
                    <a:pt x="1789" y="2549"/>
                  </a:lnTo>
                  <a:lnTo>
                    <a:pt x="1789" y="2549"/>
                  </a:lnTo>
                  <a:lnTo>
                    <a:pt x="1788" y="2549"/>
                  </a:lnTo>
                  <a:lnTo>
                    <a:pt x="1787" y="2549"/>
                  </a:lnTo>
                  <a:lnTo>
                    <a:pt x="1787" y="2549"/>
                  </a:lnTo>
                  <a:lnTo>
                    <a:pt x="1786" y="2549"/>
                  </a:lnTo>
                  <a:lnTo>
                    <a:pt x="1786" y="2549"/>
                  </a:lnTo>
                  <a:lnTo>
                    <a:pt x="1785" y="2549"/>
                  </a:lnTo>
                  <a:lnTo>
                    <a:pt x="1785" y="2549"/>
                  </a:lnTo>
                  <a:lnTo>
                    <a:pt x="1784" y="2550"/>
                  </a:lnTo>
                  <a:lnTo>
                    <a:pt x="1784" y="2550"/>
                  </a:lnTo>
                  <a:lnTo>
                    <a:pt x="1783" y="2550"/>
                  </a:lnTo>
                  <a:lnTo>
                    <a:pt x="1783" y="2550"/>
                  </a:lnTo>
                  <a:lnTo>
                    <a:pt x="1783" y="2551"/>
                  </a:lnTo>
                  <a:lnTo>
                    <a:pt x="1782" y="2550"/>
                  </a:lnTo>
                  <a:lnTo>
                    <a:pt x="1782" y="2550"/>
                  </a:lnTo>
                  <a:lnTo>
                    <a:pt x="1782" y="2550"/>
                  </a:lnTo>
                  <a:lnTo>
                    <a:pt x="1781" y="2549"/>
                  </a:lnTo>
                  <a:lnTo>
                    <a:pt x="1781" y="2548"/>
                  </a:lnTo>
                  <a:lnTo>
                    <a:pt x="1782" y="2548"/>
                  </a:lnTo>
                  <a:lnTo>
                    <a:pt x="1782" y="2546"/>
                  </a:lnTo>
                  <a:lnTo>
                    <a:pt x="1782" y="2545"/>
                  </a:lnTo>
                  <a:lnTo>
                    <a:pt x="1782" y="2545"/>
                  </a:lnTo>
                  <a:lnTo>
                    <a:pt x="1782" y="2544"/>
                  </a:lnTo>
                  <a:lnTo>
                    <a:pt x="1783" y="2544"/>
                  </a:lnTo>
                  <a:lnTo>
                    <a:pt x="1783" y="2544"/>
                  </a:lnTo>
                  <a:lnTo>
                    <a:pt x="1783" y="2543"/>
                  </a:lnTo>
                  <a:lnTo>
                    <a:pt x="1784" y="2543"/>
                  </a:lnTo>
                  <a:lnTo>
                    <a:pt x="1784" y="2542"/>
                  </a:lnTo>
                  <a:lnTo>
                    <a:pt x="1784" y="2542"/>
                  </a:lnTo>
                  <a:lnTo>
                    <a:pt x="1785" y="2541"/>
                  </a:lnTo>
                  <a:lnTo>
                    <a:pt x="1785" y="2541"/>
                  </a:lnTo>
                  <a:lnTo>
                    <a:pt x="1785" y="2541"/>
                  </a:lnTo>
                  <a:lnTo>
                    <a:pt x="1786" y="2540"/>
                  </a:lnTo>
                  <a:lnTo>
                    <a:pt x="1786" y="2540"/>
                  </a:lnTo>
                  <a:lnTo>
                    <a:pt x="1787" y="2539"/>
                  </a:lnTo>
                  <a:lnTo>
                    <a:pt x="1787" y="2539"/>
                  </a:lnTo>
                  <a:lnTo>
                    <a:pt x="1787" y="2538"/>
                  </a:lnTo>
                  <a:lnTo>
                    <a:pt x="1788" y="2538"/>
                  </a:lnTo>
                  <a:lnTo>
                    <a:pt x="1788" y="2538"/>
                  </a:lnTo>
                  <a:lnTo>
                    <a:pt x="1789" y="2537"/>
                  </a:lnTo>
                  <a:lnTo>
                    <a:pt x="1789" y="2537"/>
                  </a:lnTo>
                  <a:lnTo>
                    <a:pt x="1790" y="2537"/>
                  </a:lnTo>
                  <a:lnTo>
                    <a:pt x="1790" y="2535"/>
                  </a:lnTo>
                  <a:lnTo>
                    <a:pt x="1790" y="2535"/>
                  </a:lnTo>
                  <a:lnTo>
                    <a:pt x="1792" y="2535"/>
                  </a:lnTo>
                  <a:lnTo>
                    <a:pt x="1792" y="2534"/>
                  </a:lnTo>
                  <a:lnTo>
                    <a:pt x="1793" y="2534"/>
                  </a:lnTo>
                  <a:lnTo>
                    <a:pt x="1793" y="2534"/>
                  </a:lnTo>
                  <a:lnTo>
                    <a:pt x="1793" y="2533"/>
                  </a:lnTo>
                  <a:lnTo>
                    <a:pt x="1793" y="2533"/>
                  </a:lnTo>
                  <a:lnTo>
                    <a:pt x="1793" y="2533"/>
                  </a:lnTo>
                  <a:lnTo>
                    <a:pt x="1794" y="2533"/>
                  </a:lnTo>
                  <a:lnTo>
                    <a:pt x="1794" y="2532"/>
                  </a:lnTo>
                  <a:lnTo>
                    <a:pt x="1795" y="2532"/>
                  </a:lnTo>
                  <a:lnTo>
                    <a:pt x="1795" y="2531"/>
                  </a:lnTo>
                  <a:lnTo>
                    <a:pt x="1795" y="2531"/>
                  </a:lnTo>
                  <a:lnTo>
                    <a:pt x="1795" y="2531"/>
                  </a:lnTo>
                  <a:lnTo>
                    <a:pt x="1795" y="2530"/>
                  </a:lnTo>
                  <a:lnTo>
                    <a:pt x="1796" y="2530"/>
                  </a:lnTo>
                  <a:lnTo>
                    <a:pt x="1796" y="2530"/>
                  </a:lnTo>
                  <a:lnTo>
                    <a:pt x="1796" y="2529"/>
                  </a:lnTo>
                  <a:lnTo>
                    <a:pt x="1795" y="2529"/>
                  </a:lnTo>
                  <a:lnTo>
                    <a:pt x="1795" y="2528"/>
                  </a:lnTo>
                  <a:lnTo>
                    <a:pt x="1795" y="2528"/>
                  </a:lnTo>
                  <a:lnTo>
                    <a:pt x="1795" y="2528"/>
                  </a:lnTo>
                  <a:lnTo>
                    <a:pt x="1794" y="2528"/>
                  </a:lnTo>
                  <a:lnTo>
                    <a:pt x="1794" y="2527"/>
                  </a:lnTo>
                  <a:lnTo>
                    <a:pt x="1793" y="2527"/>
                  </a:lnTo>
                  <a:lnTo>
                    <a:pt x="1793" y="2526"/>
                  </a:lnTo>
                  <a:lnTo>
                    <a:pt x="1793" y="2526"/>
                  </a:lnTo>
                  <a:lnTo>
                    <a:pt x="1793" y="2526"/>
                  </a:lnTo>
                  <a:lnTo>
                    <a:pt x="1793" y="2524"/>
                  </a:lnTo>
                  <a:lnTo>
                    <a:pt x="1793" y="2523"/>
                  </a:lnTo>
                  <a:lnTo>
                    <a:pt x="1793" y="2523"/>
                  </a:lnTo>
                  <a:lnTo>
                    <a:pt x="1793" y="2522"/>
                  </a:lnTo>
                  <a:lnTo>
                    <a:pt x="1793" y="2522"/>
                  </a:lnTo>
                  <a:lnTo>
                    <a:pt x="1793" y="2521"/>
                  </a:lnTo>
                  <a:lnTo>
                    <a:pt x="1793" y="2521"/>
                  </a:lnTo>
                  <a:lnTo>
                    <a:pt x="1793" y="2521"/>
                  </a:lnTo>
                  <a:lnTo>
                    <a:pt x="1793" y="2520"/>
                  </a:lnTo>
                  <a:lnTo>
                    <a:pt x="1793" y="2520"/>
                  </a:lnTo>
                  <a:lnTo>
                    <a:pt x="1792" y="2519"/>
                  </a:lnTo>
                  <a:lnTo>
                    <a:pt x="1792" y="2519"/>
                  </a:lnTo>
                  <a:lnTo>
                    <a:pt x="1792" y="2518"/>
                  </a:lnTo>
                  <a:lnTo>
                    <a:pt x="1790" y="2518"/>
                  </a:lnTo>
                  <a:lnTo>
                    <a:pt x="1790" y="2518"/>
                  </a:lnTo>
                  <a:lnTo>
                    <a:pt x="1790" y="2517"/>
                  </a:lnTo>
                  <a:lnTo>
                    <a:pt x="1790" y="2517"/>
                  </a:lnTo>
                  <a:lnTo>
                    <a:pt x="1790" y="2516"/>
                  </a:lnTo>
                  <a:lnTo>
                    <a:pt x="1790" y="2516"/>
                  </a:lnTo>
                  <a:lnTo>
                    <a:pt x="1790" y="2515"/>
                  </a:lnTo>
                  <a:lnTo>
                    <a:pt x="1789" y="2515"/>
                  </a:lnTo>
                  <a:lnTo>
                    <a:pt x="1789" y="2513"/>
                  </a:lnTo>
                  <a:lnTo>
                    <a:pt x="1789" y="2513"/>
                  </a:lnTo>
                  <a:lnTo>
                    <a:pt x="1789" y="2512"/>
                  </a:lnTo>
                  <a:lnTo>
                    <a:pt x="1789" y="2512"/>
                  </a:lnTo>
                  <a:lnTo>
                    <a:pt x="1788" y="2511"/>
                  </a:lnTo>
                  <a:lnTo>
                    <a:pt x="1788" y="2511"/>
                  </a:lnTo>
                  <a:lnTo>
                    <a:pt x="1788" y="2511"/>
                  </a:lnTo>
                  <a:lnTo>
                    <a:pt x="1788" y="2510"/>
                  </a:lnTo>
                  <a:lnTo>
                    <a:pt x="1788" y="2510"/>
                  </a:lnTo>
                  <a:lnTo>
                    <a:pt x="1787" y="2509"/>
                  </a:lnTo>
                  <a:lnTo>
                    <a:pt x="1787" y="2509"/>
                  </a:lnTo>
                  <a:lnTo>
                    <a:pt x="1787" y="2508"/>
                  </a:lnTo>
                  <a:lnTo>
                    <a:pt x="1787" y="2508"/>
                  </a:lnTo>
                  <a:lnTo>
                    <a:pt x="1787" y="2507"/>
                  </a:lnTo>
                  <a:lnTo>
                    <a:pt x="1787" y="2507"/>
                  </a:lnTo>
                  <a:lnTo>
                    <a:pt x="1787" y="2507"/>
                  </a:lnTo>
                  <a:lnTo>
                    <a:pt x="1788" y="2507"/>
                  </a:lnTo>
                  <a:lnTo>
                    <a:pt x="1788" y="2506"/>
                  </a:lnTo>
                  <a:lnTo>
                    <a:pt x="1788" y="2506"/>
                  </a:lnTo>
                  <a:lnTo>
                    <a:pt x="1789" y="2505"/>
                  </a:lnTo>
                  <a:lnTo>
                    <a:pt x="1789" y="2505"/>
                  </a:lnTo>
                  <a:lnTo>
                    <a:pt x="1789" y="2505"/>
                  </a:lnTo>
                  <a:lnTo>
                    <a:pt x="1789" y="2503"/>
                  </a:lnTo>
                  <a:lnTo>
                    <a:pt x="1790" y="2503"/>
                  </a:lnTo>
                  <a:lnTo>
                    <a:pt x="1790" y="2503"/>
                  </a:lnTo>
                  <a:lnTo>
                    <a:pt x="1790" y="2502"/>
                  </a:lnTo>
                  <a:lnTo>
                    <a:pt x="1790" y="2502"/>
                  </a:lnTo>
                  <a:lnTo>
                    <a:pt x="1790" y="2501"/>
                  </a:lnTo>
                  <a:lnTo>
                    <a:pt x="1790" y="2501"/>
                  </a:lnTo>
                  <a:lnTo>
                    <a:pt x="1790" y="2500"/>
                  </a:lnTo>
                  <a:lnTo>
                    <a:pt x="1790" y="2500"/>
                  </a:lnTo>
                  <a:lnTo>
                    <a:pt x="1790" y="2499"/>
                  </a:lnTo>
                  <a:lnTo>
                    <a:pt x="1790" y="2499"/>
                  </a:lnTo>
                  <a:lnTo>
                    <a:pt x="1790" y="2499"/>
                  </a:lnTo>
                  <a:lnTo>
                    <a:pt x="1790" y="2498"/>
                  </a:lnTo>
                  <a:lnTo>
                    <a:pt x="1789" y="2497"/>
                  </a:lnTo>
                  <a:lnTo>
                    <a:pt x="1789" y="2497"/>
                  </a:lnTo>
                  <a:lnTo>
                    <a:pt x="1789" y="2496"/>
                  </a:lnTo>
                  <a:lnTo>
                    <a:pt x="1789" y="2496"/>
                  </a:lnTo>
                  <a:lnTo>
                    <a:pt x="1789" y="2495"/>
                  </a:lnTo>
                  <a:lnTo>
                    <a:pt x="1789" y="2495"/>
                  </a:lnTo>
                  <a:lnTo>
                    <a:pt x="1788" y="2494"/>
                  </a:lnTo>
                  <a:lnTo>
                    <a:pt x="1788" y="2494"/>
                  </a:lnTo>
                  <a:lnTo>
                    <a:pt x="1788" y="2492"/>
                  </a:lnTo>
                  <a:lnTo>
                    <a:pt x="1788" y="2492"/>
                  </a:lnTo>
                  <a:lnTo>
                    <a:pt x="1788" y="2491"/>
                  </a:lnTo>
                  <a:lnTo>
                    <a:pt x="1787" y="2491"/>
                  </a:lnTo>
                  <a:lnTo>
                    <a:pt x="1787" y="2491"/>
                  </a:lnTo>
                  <a:lnTo>
                    <a:pt x="1786" y="2491"/>
                  </a:lnTo>
                  <a:lnTo>
                    <a:pt x="1786" y="2491"/>
                  </a:lnTo>
                  <a:lnTo>
                    <a:pt x="1786" y="2490"/>
                  </a:lnTo>
                  <a:lnTo>
                    <a:pt x="1785" y="2490"/>
                  </a:lnTo>
                  <a:lnTo>
                    <a:pt x="1785" y="2489"/>
                  </a:lnTo>
                  <a:lnTo>
                    <a:pt x="1785" y="2489"/>
                  </a:lnTo>
                  <a:lnTo>
                    <a:pt x="1785" y="2488"/>
                  </a:lnTo>
                  <a:lnTo>
                    <a:pt x="1784" y="2488"/>
                  </a:lnTo>
                  <a:lnTo>
                    <a:pt x="1785" y="2487"/>
                  </a:lnTo>
                  <a:lnTo>
                    <a:pt x="1785" y="2487"/>
                  </a:lnTo>
                  <a:lnTo>
                    <a:pt x="1785" y="2487"/>
                  </a:lnTo>
                  <a:lnTo>
                    <a:pt x="1786" y="2487"/>
                  </a:lnTo>
                  <a:lnTo>
                    <a:pt x="1786" y="2486"/>
                  </a:lnTo>
                  <a:lnTo>
                    <a:pt x="1786" y="2486"/>
                  </a:lnTo>
                  <a:lnTo>
                    <a:pt x="1786" y="2485"/>
                  </a:lnTo>
                  <a:lnTo>
                    <a:pt x="1786" y="2485"/>
                  </a:lnTo>
                  <a:lnTo>
                    <a:pt x="1787" y="2484"/>
                  </a:lnTo>
                  <a:lnTo>
                    <a:pt x="1787" y="2484"/>
                  </a:lnTo>
                  <a:lnTo>
                    <a:pt x="1787" y="2483"/>
                  </a:lnTo>
                  <a:lnTo>
                    <a:pt x="1787" y="2483"/>
                  </a:lnTo>
                  <a:lnTo>
                    <a:pt x="1788" y="2481"/>
                  </a:lnTo>
                  <a:lnTo>
                    <a:pt x="1788" y="2481"/>
                  </a:lnTo>
                  <a:lnTo>
                    <a:pt x="1788" y="2480"/>
                  </a:lnTo>
                  <a:lnTo>
                    <a:pt x="1788" y="2480"/>
                  </a:lnTo>
                  <a:lnTo>
                    <a:pt x="1789" y="2479"/>
                  </a:lnTo>
                  <a:lnTo>
                    <a:pt x="1789" y="2479"/>
                  </a:lnTo>
                  <a:lnTo>
                    <a:pt x="1789" y="2478"/>
                  </a:lnTo>
                  <a:lnTo>
                    <a:pt x="1789" y="2478"/>
                  </a:lnTo>
                  <a:lnTo>
                    <a:pt x="1789" y="2478"/>
                  </a:lnTo>
                  <a:lnTo>
                    <a:pt x="1790" y="2478"/>
                  </a:lnTo>
                  <a:lnTo>
                    <a:pt x="1790" y="2478"/>
                  </a:lnTo>
                  <a:lnTo>
                    <a:pt x="1792" y="2477"/>
                  </a:lnTo>
                  <a:lnTo>
                    <a:pt x="1792" y="2477"/>
                  </a:lnTo>
                  <a:lnTo>
                    <a:pt x="1792" y="2477"/>
                  </a:lnTo>
                  <a:lnTo>
                    <a:pt x="1793" y="2477"/>
                  </a:lnTo>
                  <a:lnTo>
                    <a:pt x="1793" y="2477"/>
                  </a:lnTo>
                  <a:lnTo>
                    <a:pt x="1793" y="2476"/>
                  </a:lnTo>
                  <a:lnTo>
                    <a:pt x="1793" y="2476"/>
                  </a:lnTo>
                  <a:lnTo>
                    <a:pt x="1793" y="2475"/>
                  </a:lnTo>
                  <a:lnTo>
                    <a:pt x="1794" y="2474"/>
                  </a:lnTo>
                  <a:lnTo>
                    <a:pt x="1794" y="2473"/>
                  </a:lnTo>
                  <a:lnTo>
                    <a:pt x="1794" y="2473"/>
                  </a:lnTo>
                  <a:lnTo>
                    <a:pt x="1794" y="2472"/>
                  </a:lnTo>
                  <a:lnTo>
                    <a:pt x="1794" y="2472"/>
                  </a:lnTo>
                  <a:lnTo>
                    <a:pt x="1794" y="2470"/>
                  </a:lnTo>
                  <a:lnTo>
                    <a:pt x="1794" y="2469"/>
                  </a:lnTo>
                  <a:lnTo>
                    <a:pt x="1794" y="2469"/>
                  </a:lnTo>
                  <a:lnTo>
                    <a:pt x="1794" y="2469"/>
                  </a:lnTo>
                  <a:lnTo>
                    <a:pt x="1794" y="2468"/>
                  </a:lnTo>
                  <a:lnTo>
                    <a:pt x="1794" y="2468"/>
                  </a:lnTo>
                  <a:lnTo>
                    <a:pt x="1794" y="2468"/>
                  </a:lnTo>
                  <a:lnTo>
                    <a:pt x="1794" y="2467"/>
                  </a:lnTo>
                  <a:lnTo>
                    <a:pt x="1794" y="2467"/>
                  </a:lnTo>
                  <a:lnTo>
                    <a:pt x="1794" y="2466"/>
                  </a:lnTo>
                  <a:lnTo>
                    <a:pt x="1794" y="2466"/>
                  </a:lnTo>
                  <a:lnTo>
                    <a:pt x="1794" y="2465"/>
                  </a:lnTo>
                  <a:lnTo>
                    <a:pt x="1794" y="2465"/>
                  </a:lnTo>
                  <a:lnTo>
                    <a:pt x="1794" y="2465"/>
                  </a:lnTo>
                  <a:lnTo>
                    <a:pt x="1794" y="2464"/>
                  </a:lnTo>
                  <a:lnTo>
                    <a:pt x="1793" y="2464"/>
                  </a:lnTo>
                  <a:lnTo>
                    <a:pt x="1793" y="2463"/>
                  </a:lnTo>
                  <a:lnTo>
                    <a:pt x="1793" y="2463"/>
                  </a:lnTo>
                  <a:lnTo>
                    <a:pt x="1793" y="2462"/>
                  </a:lnTo>
                  <a:lnTo>
                    <a:pt x="1793" y="2462"/>
                  </a:lnTo>
                  <a:lnTo>
                    <a:pt x="1793" y="2461"/>
                  </a:lnTo>
                  <a:lnTo>
                    <a:pt x="1792" y="2461"/>
                  </a:lnTo>
                  <a:lnTo>
                    <a:pt x="1792" y="2461"/>
                  </a:lnTo>
                  <a:lnTo>
                    <a:pt x="1792" y="2459"/>
                  </a:lnTo>
                  <a:lnTo>
                    <a:pt x="1792" y="2459"/>
                  </a:lnTo>
                  <a:lnTo>
                    <a:pt x="1790" y="2458"/>
                  </a:lnTo>
                  <a:lnTo>
                    <a:pt x="1790" y="2458"/>
                  </a:lnTo>
                  <a:lnTo>
                    <a:pt x="1790" y="2458"/>
                  </a:lnTo>
                  <a:lnTo>
                    <a:pt x="1790" y="2457"/>
                  </a:lnTo>
                  <a:lnTo>
                    <a:pt x="1790" y="2457"/>
                  </a:lnTo>
                  <a:lnTo>
                    <a:pt x="1789" y="2456"/>
                  </a:lnTo>
                  <a:lnTo>
                    <a:pt x="1789" y="2456"/>
                  </a:lnTo>
                  <a:lnTo>
                    <a:pt x="1789" y="2455"/>
                  </a:lnTo>
                  <a:lnTo>
                    <a:pt x="1789" y="2455"/>
                  </a:lnTo>
                  <a:lnTo>
                    <a:pt x="1788" y="2455"/>
                  </a:lnTo>
                  <a:lnTo>
                    <a:pt x="1788" y="2454"/>
                  </a:lnTo>
                  <a:lnTo>
                    <a:pt x="1788" y="2454"/>
                  </a:lnTo>
                  <a:lnTo>
                    <a:pt x="1788" y="2453"/>
                  </a:lnTo>
                  <a:lnTo>
                    <a:pt x="1788" y="2453"/>
                  </a:lnTo>
                  <a:lnTo>
                    <a:pt x="1787" y="2452"/>
                  </a:lnTo>
                  <a:lnTo>
                    <a:pt x="1787" y="2452"/>
                  </a:lnTo>
                  <a:lnTo>
                    <a:pt x="1787" y="2452"/>
                  </a:lnTo>
                  <a:lnTo>
                    <a:pt x="1787" y="2452"/>
                  </a:lnTo>
                  <a:lnTo>
                    <a:pt x="1786" y="2451"/>
                  </a:lnTo>
                  <a:lnTo>
                    <a:pt x="1786" y="2451"/>
                  </a:lnTo>
                  <a:lnTo>
                    <a:pt x="1786" y="2449"/>
                  </a:lnTo>
                  <a:lnTo>
                    <a:pt x="1786" y="2449"/>
                  </a:lnTo>
                  <a:lnTo>
                    <a:pt x="1786" y="2448"/>
                  </a:lnTo>
                  <a:lnTo>
                    <a:pt x="1786" y="2448"/>
                  </a:lnTo>
                  <a:lnTo>
                    <a:pt x="1786" y="2447"/>
                  </a:lnTo>
                  <a:lnTo>
                    <a:pt x="1786" y="2447"/>
                  </a:lnTo>
                  <a:lnTo>
                    <a:pt x="1785" y="2446"/>
                  </a:lnTo>
                  <a:lnTo>
                    <a:pt x="1785" y="2446"/>
                  </a:lnTo>
                  <a:lnTo>
                    <a:pt x="1785" y="2445"/>
                  </a:lnTo>
                  <a:lnTo>
                    <a:pt x="1785" y="2445"/>
                  </a:lnTo>
                  <a:lnTo>
                    <a:pt x="1785" y="2444"/>
                  </a:lnTo>
                  <a:lnTo>
                    <a:pt x="1784" y="2444"/>
                  </a:lnTo>
                  <a:lnTo>
                    <a:pt x="1784" y="2443"/>
                  </a:lnTo>
                  <a:lnTo>
                    <a:pt x="1784" y="2443"/>
                  </a:lnTo>
                  <a:lnTo>
                    <a:pt x="1784" y="2442"/>
                  </a:lnTo>
                  <a:lnTo>
                    <a:pt x="1784" y="2442"/>
                  </a:lnTo>
                  <a:lnTo>
                    <a:pt x="1785" y="2441"/>
                  </a:lnTo>
                  <a:lnTo>
                    <a:pt x="1785" y="2441"/>
                  </a:lnTo>
                  <a:lnTo>
                    <a:pt x="1785" y="2440"/>
                  </a:lnTo>
                  <a:lnTo>
                    <a:pt x="1785" y="2440"/>
                  </a:lnTo>
                  <a:lnTo>
                    <a:pt x="1785" y="2438"/>
                  </a:lnTo>
                  <a:lnTo>
                    <a:pt x="1785" y="2438"/>
                  </a:lnTo>
                  <a:lnTo>
                    <a:pt x="1785" y="2436"/>
                  </a:lnTo>
                  <a:lnTo>
                    <a:pt x="1785" y="2436"/>
                  </a:lnTo>
                  <a:lnTo>
                    <a:pt x="1785" y="2435"/>
                  </a:lnTo>
                  <a:lnTo>
                    <a:pt x="1784" y="2435"/>
                  </a:lnTo>
                  <a:lnTo>
                    <a:pt x="1784" y="2435"/>
                  </a:lnTo>
                  <a:lnTo>
                    <a:pt x="1784" y="2435"/>
                  </a:lnTo>
                  <a:lnTo>
                    <a:pt x="1783" y="2435"/>
                  </a:lnTo>
                  <a:lnTo>
                    <a:pt x="1783" y="2434"/>
                  </a:lnTo>
                  <a:lnTo>
                    <a:pt x="1783" y="2434"/>
                  </a:lnTo>
                  <a:lnTo>
                    <a:pt x="1782" y="2434"/>
                  </a:lnTo>
                  <a:lnTo>
                    <a:pt x="1782" y="2434"/>
                  </a:lnTo>
                  <a:lnTo>
                    <a:pt x="1782" y="2434"/>
                  </a:lnTo>
                  <a:lnTo>
                    <a:pt x="1781" y="2433"/>
                  </a:lnTo>
                  <a:lnTo>
                    <a:pt x="1781" y="2433"/>
                  </a:lnTo>
                  <a:lnTo>
                    <a:pt x="1781" y="2432"/>
                  </a:lnTo>
                  <a:lnTo>
                    <a:pt x="1781" y="2432"/>
                  </a:lnTo>
                  <a:lnTo>
                    <a:pt x="1781" y="2431"/>
                  </a:lnTo>
                  <a:lnTo>
                    <a:pt x="1781" y="2431"/>
                  </a:lnTo>
                  <a:lnTo>
                    <a:pt x="1781" y="2430"/>
                  </a:lnTo>
                  <a:lnTo>
                    <a:pt x="1781" y="2430"/>
                  </a:lnTo>
                  <a:lnTo>
                    <a:pt x="1779" y="2429"/>
                  </a:lnTo>
                  <a:lnTo>
                    <a:pt x="1779" y="2429"/>
                  </a:lnTo>
                  <a:lnTo>
                    <a:pt x="1779" y="2427"/>
                  </a:lnTo>
                  <a:lnTo>
                    <a:pt x="1779" y="2427"/>
                  </a:lnTo>
                  <a:lnTo>
                    <a:pt x="1779" y="2426"/>
                  </a:lnTo>
                  <a:lnTo>
                    <a:pt x="1779" y="2426"/>
                  </a:lnTo>
                  <a:lnTo>
                    <a:pt x="1779" y="2425"/>
                  </a:lnTo>
                  <a:lnTo>
                    <a:pt x="1779" y="2425"/>
                  </a:lnTo>
                  <a:lnTo>
                    <a:pt x="1779" y="2425"/>
                  </a:lnTo>
                  <a:lnTo>
                    <a:pt x="1779" y="2425"/>
                  </a:lnTo>
                  <a:lnTo>
                    <a:pt x="1779" y="2424"/>
                  </a:lnTo>
                  <a:lnTo>
                    <a:pt x="1779" y="2424"/>
                  </a:lnTo>
                  <a:lnTo>
                    <a:pt x="1779" y="2423"/>
                  </a:lnTo>
                  <a:lnTo>
                    <a:pt x="1778" y="2423"/>
                  </a:lnTo>
                  <a:lnTo>
                    <a:pt x="1778" y="2423"/>
                  </a:lnTo>
                  <a:lnTo>
                    <a:pt x="1777" y="2422"/>
                  </a:lnTo>
                  <a:lnTo>
                    <a:pt x="1777" y="2422"/>
                  </a:lnTo>
                  <a:lnTo>
                    <a:pt x="1776" y="2422"/>
                  </a:lnTo>
                  <a:lnTo>
                    <a:pt x="1776" y="2421"/>
                  </a:lnTo>
                  <a:lnTo>
                    <a:pt x="1775" y="2421"/>
                  </a:lnTo>
                  <a:lnTo>
                    <a:pt x="1774" y="2421"/>
                  </a:lnTo>
                  <a:lnTo>
                    <a:pt x="1774" y="2421"/>
                  </a:lnTo>
                  <a:lnTo>
                    <a:pt x="1773" y="2421"/>
                  </a:lnTo>
                  <a:lnTo>
                    <a:pt x="1772" y="2420"/>
                  </a:lnTo>
                  <a:lnTo>
                    <a:pt x="1772" y="2420"/>
                  </a:lnTo>
                  <a:lnTo>
                    <a:pt x="1771" y="2420"/>
                  </a:lnTo>
                  <a:lnTo>
                    <a:pt x="1771" y="2420"/>
                  </a:lnTo>
                  <a:lnTo>
                    <a:pt x="1770" y="2420"/>
                  </a:lnTo>
                  <a:lnTo>
                    <a:pt x="1770" y="2419"/>
                  </a:lnTo>
                  <a:lnTo>
                    <a:pt x="1770" y="2419"/>
                  </a:lnTo>
                  <a:lnTo>
                    <a:pt x="1770" y="2418"/>
                  </a:lnTo>
                  <a:lnTo>
                    <a:pt x="1770" y="2418"/>
                  </a:lnTo>
                  <a:lnTo>
                    <a:pt x="1768" y="2416"/>
                  </a:lnTo>
                  <a:lnTo>
                    <a:pt x="1768" y="2416"/>
                  </a:lnTo>
                  <a:lnTo>
                    <a:pt x="1768" y="2415"/>
                  </a:lnTo>
                  <a:lnTo>
                    <a:pt x="1767" y="2415"/>
                  </a:lnTo>
                  <a:lnTo>
                    <a:pt x="1767" y="2414"/>
                  </a:lnTo>
                  <a:lnTo>
                    <a:pt x="1766" y="2414"/>
                  </a:lnTo>
                  <a:lnTo>
                    <a:pt x="1766" y="2414"/>
                  </a:lnTo>
                  <a:lnTo>
                    <a:pt x="1766" y="2414"/>
                  </a:lnTo>
                  <a:lnTo>
                    <a:pt x="1765" y="2414"/>
                  </a:lnTo>
                  <a:lnTo>
                    <a:pt x="1765" y="2414"/>
                  </a:lnTo>
                  <a:lnTo>
                    <a:pt x="1764" y="2414"/>
                  </a:lnTo>
                  <a:lnTo>
                    <a:pt x="1764" y="2414"/>
                  </a:lnTo>
                  <a:lnTo>
                    <a:pt x="1763" y="2414"/>
                  </a:lnTo>
                  <a:lnTo>
                    <a:pt x="1763" y="2414"/>
                  </a:lnTo>
                  <a:lnTo>
                    <a:pt x="1762" y="2414"/>
                  </a:lnTo>
                  <a:lnTo>
                    <a:pt x="1762" y="2414"/>
                  </a:lnTo>
                  <a:lnTo>
                    <a:pt x="1761" y="2414"/>
                  </a:lnTo>
                  <a:lnTo>
                    <a:pt x="1761" y="2415"/>
                  </a:lnTo>
                  <a:lnTo>
                    <a:pt x="1760" y="2415"/>
                  </a:lnTo>
                  <a:lnTo>
                    <a:pt x="1760" y="2415"/>
                  </a:lnTo>
                  <a:lnTo>
                    <a:pt x="1760" y="2416"/>
                  </a:lnTo>
                  <a:lnTo>
                    <a:pt x="1759" y="2416"/>
                  </a:lnTo>
                  <a:lnTo>
                    <a:pt x="1759" y="2416"/>
                  </a:lnTo>
                  <a:lnTo>
                    <a:pt x="1759" y="2418"/>
                  </a:lnTo>
                  <a:lnTo>
                    <a:pt x="1759" y="2418"/>
                  </a:lnTo>
                  <a:lnTo>
                    <a:pt x="1757" y="2418"/>
                  </a:lnTo>
                  <a:lnTo>
                    <a:pt x="1757" y="2419"/>
                  </a:lnTo>
                  <a:lnTo>
                    <a:pt x="1756" y="2419"/>
                  </a:lnTo>
                  <a:lnTo>
                    <a:pt x="1755" y="2419"/>
                  </a:lnTo>
                  <a:lnTo>
                    <a:pt x="1754" y="2419"/>
                  </a:lnTo>
                  <a:lnTo>
                    <a:pt x="1753" y="2420"/>
                  </a:lnTo>
                  <a:lnTo>
                    <a:pt x="1753" y="2420"/>
                  </a:lnTo>
                  <a:lnTo>
                    <a:pt x="1752" y="2420"/>
                  </a:lnTo>
                  <a:lnTo>
                    <a:pt x="1752" y="2421"/>
                  </a:lnTo>
                  <a:lnTo>
                    <a:pt x="1751" y="2421"/>
                  </a:lnTo>
                  <a:lnTo>
                    <a:pt x="1751" y="2422"/>
                  </a:lnTo>
                  <a:lnTo>
                    <a:pt x="1750" y="2423"/>
                  </a:lnTo>
                  <a:lnTo>
                    <a:pt x="1749" y="2423"/>
                  </a:lnTo>
                  <a:lnTo>
                    <a:pt x="1749" y="2424"/>
                  </a:lnTo>
                  <a:lnTo>
                    <a:pt x="1749" y="2424"/>
                  </a:lnTo>
                  <a:lnTo>
                    <a:pt x="1747" y="2424"/>
                  </a:lnTo>
                  <a:lnTo>
                    <a:pt x="1747" y="2425"/>
                  </a:lnTo>
                  <a:lnTo>
                    <a:pt x="1746" y="2425"/>
                  </a:lnTo>
                  <a:lnTo>
                    <a:pt x="1746" y="2425"/>
                  </a:lnTo>
                  <a:lnTo>
                    <a:pt x="1745" y="2424"/>
                  </a:lnTo>
                  <a:lnTo>
                    <a:pt x="1744" y="2424"/>
                  </a:lnTo>
                  <a:lnTo>
                    <a:pt x="1743" y="2423"/>
                  </a:lnTo>
                  <a:lnTo>
                    <a:pt x="1743" y="2423"/>
                  </a:lnTo>
                  <a:lnTo>
                    <a:pt x="1742" y="2423"/>
                  </a:lnTo>
                  <a:lnTo>
                    <a:pt x="1740" y="2424"/>
                  </a:lnTo>
                  <a:lnTo>
                    <a:pt x="1739" y="2424"/>
                  </a:lnTo>
                  <a:lnTo>
                    <a:pt x="1739" y="2425"/>
                  </a:lnTo>
                  <a:lnTo>
                    <a:pt x="1738" y="2425"/>
                  </a:lnTo>
                  <a:lnTo>
                    <a:pt x="1738" y="2425"/>
                  </a:lnTo>
                  <a:lnTo>
                    <a:pt x="1736" y="2426"/>
                  </a:lnTo>
                  <a:lnTo>
                    <a:pt x="1735" y="2426"/>
                  </a:lnTo>
                  <a:lnTo>
                    <a:pt x="1734" y="2427"/>
                  </a:lnTo>
                  <a:lnTo>
                    <a:pt x="1733" y="2427"/>
                  </a:lnTo>
                  <a:lnTo>
                    <a:pt x="1731" y="2429"/>
                  </a:lnTo>
                  <a:lnTo>
                    <a:pt x="1731" y="2429"/>
                  </a:lnTo>
                  <a:lnTo>
                    <a:pt x="1731" y="2427"/>
                  </a:lnTo>
                  <a:lnTo>
                    <a:pt x="1730" y="2427"/>
                  </a:lnTo>
                  <a:lnTo>
                    <a:pt x="1730" y="2427"/>
                  </a:lnTo>
                  <a:lnTo>
                    <a:pt x="1730" y="2426"/>
                  </a:lnTo>
                  <a:lnTo>
                    <a:pt x="1730" y="2426"/>
                  </a:lnTo>
                  <a:lnTo>
                    <a:pt x="1729" y="2425"/>
                  </a:lnTo>
                  <a:lnTo>
                    <a:pt x="1728" y="2425"/>
                  </a:lnTo>
                  <a:lnTo>
                    <a:pt x="1728" y="2425"/>
                  </a:lnTo>
                  <a:lnTo>
                    <a:pt x="1728" y="2425"/>
                  </a:lnTo>
                  <a:lnTo>
                    <a:pt x="1725" y="2425"/>
                  </a:lnTo>
                  <a:lnTo>
                    <a:pt x="1724" y="2424"/>
                  </a:lnTo>
                  <a:lnTo>
                    <a:pt x="1723" y="2424"/>
                  </a:lnTo>
                  <a:lnTo>
                    <a:pt x="1722" y="2423"/>
                  </a:lnTo>
                  <a:lnTo>
                    <a:pt x="1722" y="2423"/>
                  </a:lnTo>
                  <a:lnTo>
                    <a:pt x="1722" y="2422"/>
                  </a:lnTo>
                  <a:lnTo>
                    <a:pt x="1722" y="2422"/>
                  </a:lnTo>
                  <a:lnTo>
                    <a:pt x="1722" y="2422"/>
                  </a:lnTo>
                  <a:lnTo>
                    <a:pt x="1721" y="2421"/>
                  </a:lnTo>
                  <a:lnTo>
                    <a:pt x="1720" y="2421"/>
                  </a:lnTo>
                  <a:lnTo>
                    <a:pt x="1720" y="2422"/>
                  </a:lnTo>
                  <a:lnTo>
                    <a:pt x="1719" y="2423"/>
                  </a:lnTo>
                  <a:lnTo>
                    <a:pt x="1719" y="2423"/>
                  </a:lnTo>
                  <a:lnTo>
                    <a:pt x="1718" y="2422"/>
                  </a:lnTo>
                  <a:lnTo>
                    <a:pt x="1717" y="2422"/>
                  </a:lnTo>
                  <a:lnTo>
                    <a:pt x="1716" y="2422"/>
                  </a:lnTo>
                  <a:lnTo>
                    <a:pt x="1714" y="2422"/>
                  </a:lnTo>
                  <a:lnTo>
                    <a:pt x="1713" y="2421"/>
                  </a:lnTo>
                  <a:lnTo>
                    <a:pt x="1712" y="2420"/>
                  </a:lnTo>
                  <a:lnTo>
                    <a:pt x="1712" y="2420"/>
                  </a:lnTo>
                  <a:lnTo>
                    <a:pt x="1712" y="2419"/>
                  </a:lnTo>
                  <a:lnTo>
                    <a:pt x="1711" y="2418"/>
                  </a:lnTo>
                  <a:lnTo>
                    <a:pt x="1711" y="2418"/>
                  </a:lnTo>
                  <a:lnTo>
                    <a:pt x="1710" y="2415"/>
                  </a:lnTo>
                  <a:lnTo>
                    <a:pt x="1710" y="2415"/>
                  </a:lnTo>
                  <a:lnTo>
                    <a:pt x="1710" y="2414"/>
                  </a:lnTo>
                  <a:lnTo>
                    <a:pt x="1710" y="2414"/>
                  </a:lnTo>
                  <a:lnTo>
                    <a:pt x="1710" y="2413"/>
                  </a:lnTo>
                  <a:lnTo>
                    <a:pt x="1709" y="2412"/>
                  </a:lnTo>
                  <a:lnTo>
                    <a:pt x="1708" y="2411"/>
                  </a:lnTo>
                  <a:lnTo>
                    <a:pt x="1707" y="2411"/>
                  </a:lnTo>
                  <a:lnTo>
                    <a:pt x="1707" y="2411"/>
                  </a:lnTo>
                  <a:lnTo>
                    <a:pt x="1706" y="2410"/>
                  </a:lnTo>
                  <a:lnTo>
                    <a:pt x="1706" y="2410"/>
                  </a:lnTo>
                  <a:lnTo>
                    <a:pt x="1704" y="2410"/>
                  </a:lnTo>
                  <a:lnTo>
                    <a:pt x="1704" y="2410"/>
                  </a:lnTo>
                  <a:lnTo>
                    <a:pt x="1701" y="2408"/>
                  </a:lnTo>
                  <a:lnTo>
                    <a:pt x="1701" y="2408"/>
                  </a:lnTo>
                  <a:lnTo>
                    <a:pt x="1700" y="2408"/>
                  </a:lnTo>
                  <a:lnTo>
                    <a:pt x="1698" y="2406"/>
                  </a:lnTo>
                  <a:lnTo>
                    <a:pt x="1697" y="2406"/>
                  </a:lnTo>
                  <a:lnTo>
                    <a:pt x="1695" y="2404"/>
                  </a:lnTo>
                  <a:lnTo>
                    <a:pt x="1695" y="2404"/>
                  </a:lnTo>
                  <a:lnTo>
                    <a:pt x="1693" y="2404"/>
                  </a:lnTo>
                  <a:lnTo>
                    <a:pt x="1693" y="2403"/>
                  </a:lnTo>
                  <a:lnTo>
                    <a:pt x="1692" y="2402"/>
                  </a:lnTo>
                  <a:lnTo>
                    <a:pt x="1692" y="2402"/>
                  </a:lnTo>
                  <a:lnTo>
                    <a:pt x="1690" y="2401"/>
                  </a:lnTo>
                  <a:lnTo>
                    <a:pt x="1689" y="2401"/>
                  </a:lnTo>
                  <a:lnTo>
                    <a:pt x="1688" y="2401"/>
                  </a:lnTo>
                  <a:lnTo>
                    <a:pt x="1688" y="2401"/>
                  </a:lnTo>
                  <a:lnTo>
                    <a:pt x="1687" y="2401"/>
                  </a:lnTo>
                  <a:lnTo>
                    <a:pt x="1686" y="2401"/>
                  </a:lnTo>
                  <a:lnTo>
                    <a:pt x="1685" y="2401"/>
                  </a:lnTo>
                  <a:lnTo>
                    <a:pt x="1685" y="2402"/>
                  </a:lnTo>
                  <a:lnTo>
                    <a:pt x="1685" y="2402"/>
                  </a:lnTo>
                  <a:lnTo>
                    <a:pt x="1685" y="2403"/>
                  </a:lnTo>
                  <a:lnTo>
                    <a:pt x="1686" y="2403"/>
                  </a:lnTo>
                  <a:lnTo>
                    <a:pt x="1686" y="2404"/>
                  </a:lnTo>
                  <a:lnTo>
                    <a:pt x="1685" y="2405"/>
                  </a:lnTo>
                  <a:lnTo>
                    <a:pt x="1684" y="2406"/>
                  </a:lnTo>
                  <a:lnTo>
                    <a:pt x="1682" y="2405"/>
                  </a:lnTo>
                  <a:lnTo>
                    <a:pt x="1681" y="2405"/>
                  </a:lnTo>
                  <a:lnTo>
                    <a:pt x="1679" y="2405"/>
                  </a:lnTo>
                  <a:lnTo>
                    <a:pt x="1676" y="2404"/>
                  </a:lnTo>
                  <a:lnTo>
                    <a:pt x="1675" y="2403"/>
                  </a:lnTo>
                  <a:lnTo>
                    <a:pt x="1675" y="2403"/>
                  </a:lnTo>
                  <a:lnTo>
                    <a:pt x="1675" y="2403"/>
                  </a:lnTo>
                  <a:lnTo>
                    <a:pt x="1673" y="2402"/>
                  </a:lnTo>
                  <a:lnTo>
                    <a:pt x="1673" y="2402"/>
                  </a:lnTo>
                  <a:lnTo>
                    <a:pt x="1671" y="2401"/>
                  </a:lnTo>
                  <a:lnTo>
                    <a:pt x="1671" y="2401"/>
                  </a:lnTo>
                  <a:lnTo>
                    <a:pt x="1670" y="2401"/>
                  </a:lnTo>
                  <a:lnTo>
                    <a:pt x="1670" y="2401"/>
                  </a:lnTo>
                  <a:lnTo>
                    <a:pt x="1670" y="2400"/>
                  </a:lnTo>
                  <a:lnTo>
                    <a:pt x="1667" y="2399"/>
                  </a:lnTo>
                  <a:lnTo>
                    <a:pt x="1666" y="2399"/>
                  </a:lnTo>
                  <a:lnTo>
                    <a:pt x="1666" y="2399"/>
                  </a:lnTo>
                  <a:lnTo>
                    <a:pt x="1665" y="2399"/>
                  </a:lnTo>
                  <a:lnTo>
                    <a:pt x="1665" y="2400"/>
                  </a:lnTo>
                  <a:lnTo>
                    <a:pt x="1664" y="2400"/>
                  </a:lnTo>
                  <a:lnTo>
                    <a:pt x="1664" y="2401"/>
                  </a:lnTo>
                  <a:lnTo>
                    <a:pt x="1663" y="2401"/>
                  </a:lnTo>
                  <a:lnTo>
                    <a:pt x="1661" y="2402"/>
                  </a:lnTo>
                  <a:lnTo>
                    <a:pt x="1661" y="2402"/>
                  </a:lnTo>
                  <a:lnTo>
                    <a:pt x="1661" y="2402"/>
                  </a:lnTo>
                  <a:lnTo>
                    <a:pt x="1660" y="2402"/>
                  </a:lnTo>
                  <a:lnTo>
                    <a:pt x="1660" y="2402"/>
                  </a:lnTo>
                  <a:lnTo>
                    <a:pt x="1659" y="2402"/>
                  </a:lnTo>
                  <a:lnTo>
                    <a:pt x="1659" y="2402"/>
                  </a:lnTo>
                  <a:lnTo>
                    <a:pt x="1658" y="2402"/>
                  </a:lnTo>
                  <a:lnTo>
                    <a:pt x="1657" y="2402"/>
                  </a:lnTo>
                  <a:lnTo>
                    <a:pt x="1657" y="2402"/>
                  </a:lnTo>
                  <a:lnTo>
                    <a:pt x="1656" y="2402"/>
                  </a:lnTo>
                  <a:lnTo>
                    <a:pt x="1656" y="2402"/>
                  </a:lnTo>
                  <a:lnTo>
                    <a:pt x="1655" y="2401"/>
                  </a:lnTo>
                  <a:lnTo>
                    <a:pt x="1654" y="2401"/>
                  </a:lnTo>
                  <a:lnTo>
                    <a:pt x="1654" y="2400"/>
                  </a:lnTo>
                  <a:lnTo>
                    <a:pt x="1653" y="2400"/>
                  </a:lnTo>
                  <a:lnTo>
                    <a:pt x="1653" y="2399"/>
                  </a:lnTo>
                  <a:lnTo>
                    <a:pt x="1653" y="2399"/>
                  </a:lnTo>
                  <a:lnTo>
                    <a:pt x="1653" y="2399"/>
                  </a:lnTo>
                  <a:lnTo>
                    <a:pt x="1653" y="2398"/>
                  </a:lnTo>
                  <a:lnTo>
                    <a:pt x="1653" y="2397"/>
                  </a:lnTo>
                  <a:lnTo>
                    <a:pt x="1653" y="2395"/>
                  </a:lnTo>
                  <a:lnTo>
                    <a:pt x="1652" y="2395"/>
                  </a:lnTo>
                  <a:lnTo>
                    <a:pt x="1652" y="2394"/>
                  </a:lnTo>
                  <a:lnTo>
                    <a:pt x="1650" y="2393"/>
                  </a:lnTo>
                  <a:lnTo>
                    <a:pt x="1650" y="2393"/>
                  </a:lnTo>
                  <a:lnTo>
                    <a:pt x="1649" y="2393"/>
                  </a:lnTo>
                  <a:lnTo>
                    <a:pt x="1648" y="2392"/>
                  </a:lnTo>
                  <a:lnTo>
                    <a:pt x="1648" y="2392"/>
                  </a:lnTo>
                  <a:lnTo>
                    <a:pt x="1648" y="2392"/>
                  </a:lnTo>
                  <a:lnTo>
                    <a:pt x="1647" y="2392"/>
                  </a:lnTo>
                  <a:lnTo>
                    <a:pt x="1647" y="2392"/>
                  </a:lnTo>
                  <a:lnTo>
                    <a:pt x="1647" y="2391"/>
                  </a:lnTo>
                  <a:lnTo>
                    <a:pt x="1644" y="2389"/>
                  </a:lnTo>
                  <a:lnTo>
                    <a:pt x="1643" y="2388"/>
                  </a:lnTo>
                  <a:lnTo>
                    <a:pt x="1642" y="2388"/>
                  </a:lnTo>
                  <a:lnTo>
                    <a:pt x="1642" y="2388"/>
                  </a:lnTo>
                  <a:lnTo>
                    <a:pt x="1642" y="2387"/>
                  </a:lnTo>
                  <a:lnTo>
                    <a:pt x="1642" y="2386"/>
                  </a:lnTo>
                  <a:lnTo>
                    <a:pt x="1641" y="2386"/>
                  </a:lnTo>
                  <a:lnTo>
                    <a:pt x="1641" y="2384"/>
                  </a:lnTo>
                  <a:lnTo>
                    <a:pt x="1639" y="2383"/>
                  </a:lnTo>
                  <a:lnTo>
                    <a:pt x="1638" y="2381"/>
                  </a:lnTo>
                  <a:lnTo>
                    <a:pt x="1638" y="2381"/>
                  </a:lnTo>
                  <a:lnTo>
                    <a:pt x="1637" y="2379"/>
                  </a:lnTo>
                  <a:lnTo>
                    <a:pt x="1636" y="2379"/>
                  </a:lnTo>
                  <a:lnTo>
                    <a:pt x="1636" y="2379"/>
                  </a:lnTo>
                  <a:lnTo>
                    <a:pt x="1636" y="2379"/>
                  </a:lnTo>
                  <a:lnTo>
                    <a:pt x="1635" y="2378"/>
                  </a:lnTo>
                  <a:lnTo>
                    <a:pt x="1634" y="2378"/>
                  </a:lnTo>
                  <a:lnTo>
                    <a:pt x="1634" y="2378"/>
                  </a:lnTo>
                  <a:lnTo>
                    <a:pt x="1633" y="2377"/>
                  </a:lnTo>
                  <a:lnTo>
                    <a:pt x="1630" y="2376"/>
                  </a:lnTo>
                  <a:lnTo>
                    <a:pt x="1630" y="2375"/>
                  </a:lnTo>
                  <a:lnTo>
                    <a:pt x="1627" y="2373"/>
                  </a:lnTo>
                  <a:lnTo>
                    <a:pt x="1627" y="2372"/>
                  </a:lnTo>
                  <a:lnTo>
                    <a:pt x="1625" y="2372"/>
                  </a:lnTo>
                  <a:lnTo>
                    <a:pt x="1624" y="2372"/>
                  </a:lnTo>
                  <a:lnTo>
                    <a:pt x="1621" y="2372"/>
                  </a:lnTo>
                  <a:lnTo>
                    <a:pt x="1620" y="2372"/>
                  </a:lnTo>
                  <a:lnTo>
                    <a:pt x="1617" y="2372"/>
                  </a:lnTo>
                  <a:lnTo>
                    <a:pt x="1616" y="2372"/>
                  </a:lnTo>
                  <a:lnTo>
                    <a:pt x="1615" y="2372"/>
                  </a:lnTo>
                  <a:lnTo>
                    <a:pt x="1613" y="2372"/>
                  </a:lnTo>
                  <a:lnTo>
                    <a:pt x="1612" y="2371"/>
                  </a:lnTo>
                  <a:lnTo>
                    <a:pt x="1612" y="2370"/>
                  </a:lnTo>
                  <a:lnTo>
                    <a:pt x="1612" y="2369"/>
                  </a:lnTo>
                  <a:lnTo>
                    <a:pt x="1612" y="2368"/>
                  </a:lnTo>
                  <a:lnTo>
                    <a:pt x="1612" y="2367"/>
                  </a:lnTo>
                  <a:lnTo>
                    <a:pt x="1612" y="2363"/>
                  </a:lnTo>
                  <a:lnTo>
                    <a:pt x="1612" y="2361"/>
                  </a:lnTo>
                  <a:lnTo>
                    <a:pt x="1613" y="2360"/>
                  </a:lnTo>
                  <a:lnTo>
                    <a:pt x="1613" y="2359"/>
                  </a:lnTo>
                  <a:lnTo>
                    <a:pt x="1613" y="2358"/>
                  </a:lnTo>
                  <a:lnTo>
                    <a:pt x="1612" y="2356"/>
                  </a:lnTo>
                  <a:lnTo>
                    <a:pt x="1611" y="2356"/>
                  </a:lnTo>
                  <a:lnTo>
                    <a:pt x="1609" y="2354"/>
                  </a:lnTo>
                  <a:lnTo>
                    <a:pt x="1607" y="2352"/>
                  </a:lnTo>
                  <a:lnTo>
                    <a:pt x="1606" y="2351"/>
                  </a:lnTo>
                  <a:lnTo>
                    <a:pt x="1605" y="2351"/>
                  </a:lnTo>
                  <a:lnTo>
                    <a:pt x="1604" y="2349"/>
                  </a:lnTo>
                  <a:lnTo>
                    <a:pt x="1601" y="2348"/>
                  </a:lnTo>
                  <a:lnTo>
                    <a:pt x="1600" y="2348"/>
                  </a:lnTo>
                  <a:lnTo>
                    <a:pt x="1598" y="2347"/>
                  </a:lnTo>
                  <a:lnTo>
                    <a:pt x="1595" y="2347"/>
                  </a:lnTo>
                  <a:lnTo>
                    <a:pt x="1593" y="2346"/>
                  </a:lnTo>
                  <a:lnTo>
                    <a:pt x="1591" y="2344"/>
                  </a:lnTo>
                  <a:lnTo>
                    <a:pt x="1590" y="2343"/>
                  </a:lnTo>
                  <a:lnTo>
                    <a:pt x="1588" y="2341"/>
                  </a:lnTo>
                  <a:lnTo>
                    <a:pt x="1587" y="2340"/>
                  </a:lnTo>
                  <a:lnTo>
                    <a:pt x="1587" y="2338"/>
                  </a:lnTo>
                  <a:lnTo>
                    <a:pt x="1585" y="2337"/>
                  </a:lnTo>
                  <a:lnTo>
                    <a:pt x="1583" y="2337"/>
                  </a:lnTo>
                  <a:lnTo>
                    <a:pt x="1582" y="2337"/>
                  </a:lnTo>
                  <a:lnTo>
                    <a:pt x="1582" y="2334"/>
                  </a:lnTo>
                  <a:lnTo>
                    <a:pt x="1581" y="2333"/>
                  </a:lnTo>
                  <a:lnTo>
                    <a:pt x="1581" y="2330"/>
                  </a:lnTo>
                  <a:lnTo>
                    <a:pt x="1581" y="2330"/>
                  </a:lnTo>
                  <a:lnTo>
                    <a:pt x="1581" y="2328"/>
                  </a:lnTo>
                  <a:lnTo>
                    <a:pt x="1579" y="2326"/>
                  </a:lnTo>
                  <a:lnTo>
                    <a:pt x="1578" y="2325"/>
                  </a:lnTo>
                  <a:lnTo>
                    <a:pt x="1577" y="2325"/>
                  </a:lnTo>
                  <a:lnTo>
                    <a:pt x="1577" y="2324"/>
                  </a:lnTo>
                  <a:lnTo>
                    <a:pt x="1577" y="2322"/>
                  </a:lnTo>
                  <a:lnTo>
                    <a:pt x="1575" y="2321"/>
                  </a:lnTo>
                  <a:lnTo>
                    <a:pt x="1574" y="2319"/>
                  </a:lnTo>
                  <a:lnTo>
                    <a:pt x="1573" y="2318"/>
                  </a:lnTo>
                  <a:lnTo>
                    <a:pt x="1572" y="2317"/>
                  </a:lnTo>
                  <a:lnTo>
                    <a:pt x="1571" y="2316"/>
                  </a:lnTo>
                  <a:lnTo>
                    <a:pt x="1572" y="2315"/>
                  </a:lnTo>
                  <a:lnTo>
                    <a:pt x="1572" y="2313"/>
                  </a:lnTo>
                  <a:lnTo>
                    <a:pt x="1571" y="2313"/>
                  </a:lnTo>
                  <a:lnTo>
                    <a:pt x="1570" y="2312"/>
                  </a:lnTo>
                  <a:lnTo>
                    <a:pt x="1570" y="2311"/>
                  </a:lnTo>
                  <a:lnTo>
                    <a:pt x="1570" y="2309"/>
                  </a:lnTo>
                  <a:lnTo>
                    <a:pt x="1570" y="2309"/>
                  </a:lnTo>
                  <a:lnTo>
                    <a:pt x="1569" y="2307"/>
                  </a:lnTo>
                  <a:lnTo>
                    <a:pt x="1568" y="2306"/>
                  </a:lnTo>
                  <a:lnTo>
                    <a:pt x="1567" y="2306"/>
                  </a:lnTo>
                  <a:lnTo>
                    <a:pt x="1567" y="2305"/>
                  </a:lnTo>
                  <a:lnTo>
                    <a:pt x="1567" y="2304"/>
                  </a:lnTo>
                  <a:lnTo>
                    <a:pt x="1566" y="2303"/>
                  </a:lnTo>
                  <a:lnTo>
                    <a:pt x="1564" y="2301"/>
                  </a:lnTo>
                  <a:lnTo>
                    <a:pt x="1563" y="2298"/>
                  </a:lnTo>
                  <a:lnTo>
                    <a:pt x="1562" y="2297"/>
                  </a:lnTo>
                  <a:lnTo>
                    <a:pt x="1562" y="2295"/>
                  </a:lnTo>
                  <a:lnTo>
                    <a:pt x="1561" y="2294"/>
                  </a:lnTo>
                  <a:lnTo>
                    <a:pt x="1561" y="2293"/>
                  </a:lnTo>
                  <a:lnTo>
                    <a:pt x="1561" y="2292"/>
                  </a:lnTo>
                  <a:lnTo>
                    <a:pt x="1559" y="2292"/>
                  </a:lnTo>
                  <a:lnTo>
                    <a:pt x="1558" y="2290"/>
                  </a:lnTo>
                  <a:lnTo>
                    <a:pt x="1556" y="2289"/>
                  </a:lnTo>
                  <a:lnTo>
                    <a:pt x="1555" y="2289"/>
                  </a:lnTo>
                  <a:lnTo>
                    <a:pt x="1551" y="2289"/>
                  </a:lnTo>
                  <a:lnTo>
                    <a:pt x="1549" y="2289"/>
                  </a:lnTo>
                  <a:lnTo>
                    <a:pt x="1547" y="2287"/>
                  </a:lnTo>
                  <a:lnTo>
                    <a:pt x="1545" y="2287"/>
                  </a:lnTo>
                  <a:lnTo>
                    <a:pt x="1542" y="2287"/>
                  </a:lnTo>
                  <a:lnTo>
                    <a:pt x="1542" y="2286"/>
                  </a:lnTo>
                  <a:lnTo>
                    <a:pt x="1542" y="2286"/>
                  </a:lnTo>
                  <a:lnTo>
                    <a:pt x="1541" y="2285"/>
                  </a:lnTo>
                  <a:lnTo>
                    <a:pt x="1540" y="2283"/>
                  </a:lnTo>
                  <a:lnTo>
                    <a:pt x="1540" y="2282"/>
                  </a:lnTo>
                  <a:lnTo>
                    <a:pt x="1539" y="2282"/>
                  </a:lnTo>
                  <a:lnTo>
                    <a:pt x="1538" y="2282"/>
                  </a:lnTo>
                  <a:lnTo>
                    <a:pt x="1537" y="2281"/>
                  </a:lnTo>
                  <a:lnTo>
                    <a:pt x="1536" y="2280"/>
                  </a:lnTo>
                  <a:lnTo>
                    <a:pt x="1535" y="2279"/>
                  </a:lnTo>
                  <a:lnTo>
                    <a:pt x="1535" y="2276"/>
                  </a:lnTo>
                  <a:lnTo>
                    <a:pt x="1534" y="2276"/>
                  </a:lnTo>
                  <a:lnTo>
                    <a:pt x="1534" y="2275"/>
                  </a:lnTo>
                  <a:lnTo>
                    <a:pt x="1534" y="2273"/>
                  </a:lnTo>
                  <a:lnTo>
                    <a:pt x="1532" y="2271"/>
                  </a:lnTo>
                  <a:lnTo>
                    <a:pt x="1531" y="2271"/>
                  </a:lnTo>
                  <a:lnTo>
                    <a:pt x="1531" y="2271"/>
                  </a:lnTo>
                  <a:lnTo>
                    <a:pt x="1530" y="2270"/>
                  </a:lnTo>
                  <a:lnTo>
                    <a:pt x="1530" y="2269"/>
                  </a:lnTo>
                  <a:lnTo>
                    <a:pt x="1530" y="2268"/>
                  </a:lnTo>
                  <a:lnTo>
                    <a:pt x="1529" y="2266"/>
                  </a:lnTo>
                  <a:lnTo>
                    <a:pt x="1529" y="2264"/>
                  </a:lnTo>
                  <a:lnTo>
                    <a:pt x="1529" y="2264"/>
                  </a:lnTo>
                  <a:lnTo>
                    <a:pt x="1530" y="2263"/>
                  </a:lnTo>
                  <a:lnTo>
                    <a:pt x="1530" y="2261"/>
                  </a:lnTo>
                  <a:lnTo>
                    <a:pt x="1529" y="2261"/>
                  </a:lnTo>
                  <a:lnTo>
                    <a:pt x="1529" y="2261"/>
                  </a:lnTo>
                  <a:lnTo>
                    <a:pt x="1528" y="2261"/>
                  </a:lnTo>
                  <a:lnTo>
                    <a:pt x="1528" y="2261"/>
                  </a:lnTo>
                  <a:lnTo>
                    <a:pt x="1527" y="2260"/>
                  </a:lnTo>
                  <a:lnTo>
                    <a:pt x="1527" y="2259"/>
                  </a:lnTo>
                  <a:lnTo>
                    <a:pt x="1526" y="2258"/>
                  </a:lnTo>
                  <a:lnTo>
                    <a:pt x="1525" y="2258"/>
                  </a:lnTo>
                  <a:lnTo>
                    <a:pt x="1525" y="2257"/>
                  </a:lnTo>
                  <a:lnTo>
                    <a:pt x="1524" y="2255"/>
                  </a:lnTo>
                  <a:lnTo>
                    <a:pt x="1524" y="2254"/>
                  </a:lnTo>
                  <a:lnTo>
                    <a:pt x="1524" y="2252"/>
                  </a:lnTo>
                  <a:lnTo>
                    <a:pt x="1523" y="2252"/>
                  </a:lnTo>
                  <a:lnTo>
                    <a:pt x="1523" y="2250"/>
                  </a:lnTo>
                  <a:lnTo>
                    <a:pt x="1524" y="2249"/>
                  </a:lnTo>
                  <a:lnTo>
                    <a:pt x="1524" y="2249"/>
                  </a:lnTo>
                  <a:lnTo>
                    <a:pt x="1524" y="2249"/>
                  </a:lnTo>
                  <a:lnTo>
                    <a:pt x="1524" y="2248"/>
                  </a:lnTo>
                  <a:lnTo>
                    <a:pt x="1525" y="2246"/>
                  </a:lnTo>
                  <a:lnTo>
                    <a:pt x="1525" y="2246"/>
                  </a:lnTo>
                  <a:lnTo>
                    <a:pt x="1525" y="2243"/>
                  </a:lnTo>
                  <a:lnTo>
                    <a:pt x="1525" y="2242"/>
                  </a:lnTo>
                  <a:lnTo>
                    <a:pt x="1524" y="2242"/>
                  </a:lnTo>
                  <a:lnTo>
                    <a:pt x="1524" y="2240"/>
                  </a:lnTo>
                  <a:lnTo>
                    <a:pt x="1523" y="2240"/>
                  </a:lnTo>
                  <a:lnTo>
                    <a:pt x="1523" y="2239"/>
                  </a:lnTo>
                  <a:lnTo>
                    <a:pt x="1523" y="2238"/>
                  </a:lnTo>
                  <a:lnTo>
                    <a:pt x="1524" y="2237"/>
                  </a:lnTo>
                  <a:lnTo>
                    <a:pt x="1524" y="2237"/>
                  </a:lnTo>
                  <a:lnTo>
                    <a:pt x="1524" y="2236"/>
                  </a:lnTo>
                  <a:lnTo>
                    <a:pt x="1523" y="2235"/>
                  </a:lnTo>
                  <a:lnTo>
                    <a:pt x="1521" y="2233"/>
                  </a:lnTo>
                  <a:lnTo>
                    <a:pt x="1520" y="2232"/>
                  </a:lnTo>
                  <a:lnTo>
                    <a:pt x="1520" y="2231"/>
                  </a:lnTo>
                  <a:lnTo>
                    <a:pt x="1519" y="2230"/>
                  </a:lnTo>
                  <a:lnTo>
                    <a:pt x="1519" y="2230"/>
                  </a:lnTo>
                  <a:lnTo>
                    <a:pt x="1519" y="2228"/>
                  </a:lnTo>
                  <a:lnTo>
                    <a:pt x="1519" y="2227"/>
                  </a:lnTo>
                  <a:lnTo>
                    <a:pt x="1519" y="2227"/>
                  </a:lnTo>
                  <a:lnTo>
                    <a:pt x="1518" y="2227"/>
                  </a:lnTo>
                  <a:lnTo>
                    <a:pt x="1518" y="2226"/>
                  </a:lnTo>
                  <a:lnTo>
                    <a:pt x="1518" y="2225"/>
                  </a:lnTo>
                  <a:lnTo>
                    <a:pt x="1518" y="2223"/>
                  </a:lnTo>
                  <a:lnTo>
                    <a:pt x="1518" y="2222"/>
                  </a:lnTo>
                  <a:lnTo>
                    <a:pt x="1518" y="2221"/>
                  </a:lnTo>
                  <a:lnTo>
                    <a:pt x="1518" y="2219"/>
                  </a:lnTo>
                  <a:lnTo>
                    <a:pt x="1518" y="2218"/>
                  </a:lnTo>
                  <a:lnTo>
                    <a:pt x="1518" y="2218"/>
                  </a:lnTo>
                  <a:lnTo>
                    <a:pt x="1517" y="2218"/>
                  </a:lnTo>
                  <a:lnTo>
                    <a:pt x="1516" y="2218"/>
                  </a:lnTo>
                  <a:lnTo>
                    <a:pt x="1515" y="2216"/>
                  </a:lnTo>
                  <a:lnTo>
                    <a:pt x="1514" y="2217"/>
                  </a:lnTo>
                  <a:lnTo>
                    <a:pt x="1513" y="2216"/>
                  </a:lnTo>
                  <a:lnTo>
                    <a:pt x="1513" y="2215"/>
                  </a:lnTo>
                  <a:lnTo>
                    <a:pt x="1513" y="2214"/>
                  </a:lnTo>
                  <a:lnTo>
                    <a:pt x="1513" y="2214"/>
                  </a:lnTo>
                  <a:lnTo>
                    <a:pt x="1510" y="2212"/>
                  </a:lnTo>
                  <a:lnTo>
                    <a:pt x="1508" y="2212"/>
                  </a:lnTo>
                  <a:lnTo>
                    <a:pt x="1506" y="2209"/>
                  </a:lnTo>
                  <a:lnTo>
                    <a:pt x="1505" y="2207"/>
                  </a:lnTo>
                  <a:lnTo>
                    <a:pt x="1504" y="2207"/>
                  </a:lnTo>
                  <a:lnTo>
                    <a:pt x="1505" y="2205"/>
                  </a:lnTo>
                  <a:lnTo>
                    <a:pt x="1504" y="2204"/>
                  </a:lnTo>
                  <a:lnTo>
                    <a:pt x="1504" y="2204"/>
                  </a:lnTo>
                  <a:lnTo>
                    <a:pt x="1504" y="2203"/>
                  </a:lnTo>
                  <a:lnTo>
                    <a:pt x="1503" y="2201"/>
                  </a:lnTo>
                  <a:lnTo>
                    <a:pt x="1503" y="2203"/>
                  </a:lnTo>
                  <a:lnTo>
                    <a:pt x="1502" y="2203"/>
                  </a:lnTo>
                  <a:lnTo>
                    <a:pt x="1502" y="2201"/>
                  </a:lnTo>
                  <a:lnTo>
                    <a:pt x="1501" y="2201"/>
                  </a:lnTo>
                  <a:lnTo>
                    <a:pt x="1501" y="2200"/>
                  </a:lnTo>
                  <a:lnTo>
                    <a:pt x="1499" y="2200"/>
                  </a:lnTo>
                  <a:lnTo>
                    <a:pt x="1499" y="2199"/>
                  </a:lnTo>
                  <a:lnTo>
                    <a:pt x="1499" y="2198"/>
                  </a:lnTo>
                  <a:lnTo>
                    <a:pt x="1499" y="2196"/>
                  </a:lnTo>
                  <a:lnTo>
                    <a:pt x="1498" y="2195"/>
                  </a:lnTo>
                  <a:lnTo>
                    <a:pt x="1499" y="2194"/>
                  </a:lnTo>
                  <a:lnTo>
                    <a:pt x="1501" y="2193"/>
                  </a:lnTo>
                  <a:lnTo>
                    <a:pt x="1501" y="2193"/>
                  </a:lnTo>
                  <a:lnTo>
                    <a:pt x="1499" y="2192"/>
                  </a:lnTo>
                  <a:lnTo>
                    <a:pt x="1498" y="2189"/>
                  </a:lnTo>
                  <a:lnTo>
                    <a:pt x="1497" y="2187"/>
                  </a:lnTo>
                  <a:lnTo>
                    <a:pt x="1497" y="2184"/>
                  </a:lnTo>
                  <a:lnTo>
                    <a:pt x="1496" y="2183"/>
                  </a:lnTo>
                  <a:lnTo>
                    <a:pt x="1496" y="2183"/>
                  </a:lnTo>
                  <a:lnTo>
                    <a:pt x="1495" y="2183"/>
                  </a:lnTo>
                  <a:lnTo>
                    <a:pt x="1494" y="2183"/>
                  </a:lnTo>
                  <a:lnTo>
                    <a:pt x="1494" y="2183"/>
                  </a:lnTo>
                  <a:lnTo>
                    <a:pt x="1493" y="2183"/>
                  </a:lnTo>
                  <a:lnTo>
                    <a:pt x="1493" y="2182"/>
                  </a:lnTo>
                  <a:lnTo>
                    <a:pt x="1493" y="2182"/>
                  </a:lnTo>
                  <a:lnTo>
                    <a:pt x="1493" y="2180"/>
                  </a:lnTo>
                  <a:lnTo>
                    <a:pt x="1492" y="2180"/>
                  </a:lnTo>
                  <a:lnTo>
                    <a:pt x="1492" y="2179"/>
                  </a:lnTo>
                  <a:lnTo>
                    <a:pt x="1491" y="2179"/>
                  </a:lnTo>
                  <a:lnTo>
                    <a:pt x="1490" y="2179"/>
                  </a:lnTo>
                  <a:lnTo>
                    <a:pt x="1488" y="2179"/>
                  </a:lnTo>
                  <a:lnTo>
                    <a:pt x="1487" y="2179"/>
                  </a:lnTo>
                  <a:lnTo>
                    <a:pt x="1486" y="2180"/>
                  </a:lnTo>
                  <a:lnTo>
                    <a:pt x="1486" y="2180"/>
                  </a:lnTo>
                  <a:lnTo>
                    <a:pt x="1485" y="2180"/>
                  </a:lnTo>
                  <a:lnTo>
                    <a:pt x="1484" y="2180"/>
                  </a:lnTo>
                  <a:lnTo>
                    <a:pt x="1484" y="2182"/>
                  </a:lnTo>
                  <a:lnTo>
                    <a:pt x="1483" y="2183"/>
                  </a:lnTo>
                  <a:lnTo>
                    <a:pt x="1482" y="2183"/>
                  </a:lnTo>
                  <a:lnTo>
                    <a:pt x="1482" y="2183"/>
                  </a:lnTo>
                  <a:lnTo>
                    <a:pt x="1481" y="2183"/>
                  </a:lnTo>
                  <a:lnTo>
                    <a:pt x="1481" y="2182"/>
                  </a:lnTo>
                  <a:lnTo>
                    <a:pt x="1480" y="2182"/>
                  </a:lnTo>
                  <a:lnTo>
                    <a:pt x="1478" y="2182"/>
                  </a:lnTo>
                  <a:lnTo>
                    <a:pt x="1478" y="2182"/>
                  </a:lnTo>
                  <a:lnTo>
                    <a:pt x="1477" y="2182"/>
                  </a:lnTo>
                  <a:lnTo>
                    <a:pt x="1477" y="2183"/>
                  </a:lnTo>
                  <a:lnTo>
                    <a:pt x="1476" y="2182"/>
                  </a:lnTo>
                  <a:lnTo>
                    <a:pt x="1476" y="2182"/>
                  </a:lnTo>
                  <a:lnTo>
                    <a:pt x="1475" y="2182"/>
                  </a:lnTo>
                  <a:lnTo>
                    <a:pt x="1474" y="2183"/>
                  </a:lnTo>
                  <a:lnTo>
                    <a:pt x="1473" y="2182"/>
                  </a:lnTo>
                  <a:lnTo>
                    <a:pt x="1473" y="2182"/>
                  </a:lnTo>
                  <a:lnTo>
                    <a:pt x="1473" y="2182"/>
                  </a:lnTo>
                  <a:lnTo>
                    <a:pt x="1473" y="2183"/>
                  </a:lnTo>
                  <a:lnTo>
                    <a:pt x="1472" y="2183"/>
                  </a:lnTo>
                  <a:lnTo>
                    <a:pt x="1472" y="2183"/>
                  </a:lnTo>
                  <a:lnTo>
                    <a:pt x="1472" y="2183"/>
                  </a:lnTo>
                  <a:lnTo>
                    <a:pt x="1471" y="2183"/>
                  </a:lnTo>
                  <a:lnTo>
                    <a:pt x="1470" y="2182"/>
                  </a:lnTo>
                  <a:lnTo>
                    <a:pt x="1469" y="2182"/>
                  </a:lnTo>
                  <a:lnTo>
                    <a:pt x="1469" y="2182"/>
                  </a:lnTo>
                  <a:lnTo>
                    <a:pt x="1469" y="2180"/>
                  </a:lnTo>
                  <a:lnTo>
                    <a:pt x="1467" y="2180"/>
                  </a:lnTo>
                  <a:lnTo>
                    <a:pt x="1467" y="2180"/>
                  </a:lnTo>
                  <a:lnTo>
                    <a:pt x="1467" y="2179"/>
                  </a:lnTo>
                  <a:lnTo>
                    <a:pt x="1466" y="2180"/>
                  </a:lnTo>
                  <a:lnTo>
                    <a:pt x="1466" y="2179"/>
                  </a:lnTo>
                  <a:lnTo>
                    <a:pt x="1466" y="2179"/>
                  </a:lnTo>
                  <a:lnTo>
                    <a:pt x="1465" y="2179"/>
                  </a:lnTo>
                  <a:lnTo>
                    <a:pt x="1465" y="2178"/>
                  </a:lnTo>
                  <a:lnTo>
                    <a:pt x="1465" y="2178"/>
                  </a:lnTo>
                  <a:lnTo>
                    <a:pt x="1464" y="2177"/>
                  </a:lnTo>
                  <a:lnTo>
                    <a:pt x="1464" y="2177"/>
                  </a:lnTo>
                  <a:lnTo>
                    <a:pt x="1463" y="2176"/>
                  </a:lnTo>
                  <a:lnTo>
                    <a:pt x="1463" y="2175"/>
                  </a:lnTo>
                  <a:lnTo>
                    <a:pt x="1463" y="2175"/>
                  </a:lnTo>
                  <a:lnTo>
                    <a:pt x="1462" y="2175"/>
                  </a:lnTo>
                  <a:lnTo>
                    <a:pt x="1462" y="2174"/>
                  </a:lnTo>
                  <a:lnTo>
                    <a:pt x="1461" y="2173"/>
                  </a:lnTo>
                  <a:lnTo>
                    <a:pt x="1461" y="2173"/>
                  </a:lnTo>
                  <a:lnTo>
                    <a:pt x="1461" y="2172"/>
                  </a:lnTo>
                  <a:lnTo>
                    <a:pt x="1460" y="2171"/>
                  </a:lnTo>
                  <a:lnTo>
                    <a:pt x="1460" y="2169"/>
                  </a:lnTo>
                  <a:lnTo>
                    <a:pt x="1459" y="2169"/>
                  </a:lnTo>
                  <a:lnTo>
                    <a:pt x="1458" y="2169"/>
                  </a:lnTo>
                  <a:lnTo>
                    <a:pt x="1456" y="2169"/>
                  </a:lnTo>
                  <a:lnTo>
                    <a:pt x="1454" y="2169"/>
                  </a:lnTo>
                  <a:lnTo>
                    <a:pt x="1454" y="2169"/>
                  </a:lnTo>
                  <a:lnTo>
                    <a:pt x="1453" y="2169"/>
                  </a:lnTo>
                  <a:lnTo>
                    <a:pt x="1452" y="2168"/>
                  </a:lnTo>
                  <a:lnTo>
                    <a:pt x="1450" y="2167"/>
                  </a:lnTo>
                  <a:lnTo>
                    <a:pt x="1449" y="2167"/>
                  </a:lnTo>
                  <a:lnTo>
                    <a:pt x="1445" y="2168"/>
                  </a:lnTo>
                  <a:lnTo>
                    <a:pt x="1445" y="2167"/>
                  </a:lnTo>
                  <a:lnTo>
                    <a:pt x="1444" y="2166"/>
                  </a:lnTo>
                  <a:lnTo>
                    <a:pt x="1443" y="2164"/>
                  </a:lnTo>
                  <a:lnTo>
                    <a:pt x="1442" y="2163"/>
                  </a:lnTo>
                  <a:lnTo>
                    <a:pt x="1441" y="2163"/>
                  </a:lnTo>
                  <a:lnTo>
                    <a:pt x="1439" y="2163"/>
                  </a:lnTo>
                  <a:lnTo>
                    <a:pt x="1438" y="2161"/>
                  </a:lnTo>
                  <a:lnTo>
                    <a:pt x="1437" y="2161"/>
                  </a:lnTo>
                  <a:lnTo>
                    <a:pt x="1437" y="2160"/>
                  </a:lnTo>
                  <a:lnTo>
                    <a:pt x="1435" y="2157"/>
                  </a:lnTo>
                  <a:lnTo>
                    <a:pt x="1434" y="2157"/>
                  </a:lnTo>
                  <a:lnTo>
                    <a:pt x="1433" y="2155"/>
                  </a:lnTo>
                  <a:lnTo>
                    <a:pt x="1433" y="2155"/>
                  </a:lnTo>
                  <a:lnTo>
                    <a:pt x="1432" y="2154"/>
                  </a:lnTo>
                  <a:lnTo>
                    <a:pt x="1432" y="2153"/>
                  </a:lnTo>
                  <a:lnTo>
                    <a:pt x="1431" y="2153"/>
                  </a:lnTo>
                  <a:lnTo>
                    <a:pt x="1431" y="2153"/>
                  </a:lnTo>
                  <a:lnTo>
                    <a:pt x="1431" y="2152"/>
                  </a:lnTo>
                  <a:lnTo>
                    <a:pt x="1430" y="2150"/>
                  </a:lnTo>
                  <a:lnTo>
                    <a:pt x="1428" y="2149"/>
                  </a:lnTo>
                  <a:lnTo>
                    <a:pt x="1428" y="2149"/>
                  </a:lnTo>
                  <a:lnTo>
                    <a:pt x="1428" y="2147"/>
                  </a:lnTo>
                  <a:lnTo>
                    <a:pt x="1427" y="2146"/>
                  </a:lnTo>
                  <a:lnTo>
                    <a:pt x="1426" y="2146"/>
                  </a:lnTo>
                  <a:lnTo>
                    <a:pt x="1424" y="2146"/>
                  </a:lnTo>
                  <a:lnTo>
                    <a:pt x="1423" y="2145"/>
                  </a:lnTo>
                  <a:lnTo>
                    <a:pt x="1423" y="2144"/>
                  </a:lnTo>
                  <a:lnTo>
                    <a:pt x="1422" y="2142"/>
                  </a:lnTo>
                  <a:lnTo>
                    <a:pt x="1421" y="2139"/>
                  </a:lnTo>
                  <a:lnTo>
                    <a:pt x="1421" y="2139"/>
                  </a:lnTo>
                  <a:lnTo>
                    <a:pt x="1421" y="2138"/>
                  </a:lnTo>
                  <a:lnTo>
                    <a:pt x="1420" y="2138"/>
                  </a:lnTo>
                  <a:lnTo>
                    <a:pt x="1419" y="2136"/>
                  </a:lnTo>
                  <a:lnTo>
                    <a:pt x="1418" y="2135"/>
                  </a:lnTo>
                  <a:lnTo>
                    <a:pt x="1418" y="2133"/>
                  </a:lnTo>
                  <a:lnTo>
                    <a:pt x="1416" y="2132"/>
                  </a:lnTo>
                  <a:lnTo>
                    <a:pt x="1415" y="2130"/>
                  </a:lnTo>
                  <a:lnTo>
                    <a:pt x="1415" y="2130"/>
                  </a:lnTo>
                  <a:lnTo>
                    <a:pt x="1413" y="2128"/>
                  </a:lnTo>
                  <a:lnTo>
                    <a:pt x="1412" y="2126"/>
                  </a:lnTo>
                  <a:lnTo>
                    <a:pt x="1411" y="2124"/>
                  </a:lnTo>
                  <a:lnTo>
                    <a:pt x="1410" y="2123"/>
                  </a:lnTo>
                  <a:lnTo>
                    <a:pt x="1410" y="2123"/>
                  </a:lnTo>
                  <a:lnTo>
                    <a:pt x="1409" y="2123"/>
                  </a:lnTo>
                  <a:lnTo>
                    <a:pt x="1408" y="2122"/>
                  </a:lnTo>
                  <a:lnTo>
                    <a:pt x="1406" y="2122"/>
                  </a:lnTo>
                  <a:lnTo>
                    <a:pt x="1405" y="2121"/>
                  </a:lnTo>
                  <a:lnTo>
                    <a:pt x="1402" y="2122"/>
                  </a:lnTo>
                  <a:lnTo>
                    <a:pt x="1400" y="2121"/>
                  </a:lnTo>
                  <a:lnTo>
                    <a:pt x="1399" y="2121"/>
                  </a:lnTo>
                  <a:lnTo>
                    <a:pt x="1398" y="2121"/>
                  </a:lnTo>
                  <a:lnTo>
                    <a:pt x="1398" y="2121"/>
                  </a:lnTo>
                  <a:lnTo>
                    <a:pt x="1397" y="2122"/>
                  </a:lnTo>
                  <a:lnTo>
                    <a:pt x="1396" y="2121"/>
                  </a:lnTo>
                  <a:lnTo>
                    <a:pt x="1395" y="2121"/>
                  </a:lnTo>
                  <a:lnTo>
                    <a:pt x="1395" y="2120"/>
                  </a:lnTo>
                  <a:lnTo>
                    <a:pt x="1394" y="2120"/>
                  </a:lnTo>
                  <a:lnTo>
                    <a:pt x="1394" y="2119"/>
                  </a:lnTo>
                  <a:lnTo>
                    <a:pt x="1391" y="2118"/>
                  </a:lnTo>
                  <a:lnTo>
                    <a:pt x="1389" y="2118"/>
                  </a:lnTo>
                  <a:lnTo>
                    <a:pt x="1387" y="2118"/>
                  </a:lnTo>
                  <a:lnTo>
                    <a:pt x="1387" y="2118"/>
                  </a:lnTo>
                  <a:lnTo>
                    <a:pt x="1386" y="2118"/>
                  </a:lnTo>
                  <a:lnTo>
                    <a:pt x="1385" y="2119"/>
                  </a:lnTo>
                  <a:lnTo>
                    <a:pt x="1384" y="2119"/>
                  </a:lnTo>
                  <a:lnTo>
                    <a:pt x="1384" y="2120"/>
                  </a:lnTo>
                  <a:lnTo>
                    <a:pt x="1384" y="2119"/>
                  </a:lnTo>
                  <a:lnTo>
                    <a:pt x="1383" y="2119"/>
                  </a:lnTo>
                  <a:lnTo>
                    <a:pt x="1381" y="2119"/>
                  </a:lnTo>
                  <a:lnTo>
                    <a:pt x="1380" y="2120"/>
                  </a:lnTo>
                  <a:lnTo>
                    <a:pt x="1380" y="2121"/>
                  </a:lnTo>
                  <a:lnTo>
                    <a:pt x="1378" y="2121"/>
                  </a:lnTo>
                  <a:lnTo>
                    <a:pt x="1378" y="2120"/>
                  </a:lnTo>
                  <a:lnTo>
                    <a:pt x="1377" y="2121"/>
                  </a:lnTo>
                  <a:lnTo>
                    <a:pt x="1376" y="2121"/>
                  </a:lnTo>
                  <a:lnTo>
                    <a:pt x="1376" y="2122"/>
                  </a:lnTo>
                  <a:lnTo>
                    <a:pt x="1375" y="2122"/>
                  </a:lnTo>
                  <a:lnTo>
                    <a:pt x="1375" y="2123"/>
                  </a:lnTo>
                  <a:lnTo>
                    <a:pt x="1375" y="2123"/>
                  </a:lnTo>
                  <a:lnTo>
                    <a:pt x="1374" y="2124"/>
                  </a:lnTo>
                  <a:lnTo>
                    <a:pt x="1373" y="2124"/>
                  </a:lnTo>
                  <a:lnTo>
                    <a:pt x="1372" y="2124"/>
                  </a:lnTo>
                  <a:lnTo>
                    <a:pt x="1370" y="2124"/>
                  </a:lnTo>
                  <a:lnTo>
                    <a:pt x="1370" y="2124"/>
                  </a:lnTo>
                  <a:lnTo>
                    <a:pt x="1368" y="2124"/>
                  </a:lnTo>
                  <a:lnTo>
                    <a:pt x="1367" y="2124"/>
                  </a:lnTo>
                  <a:lnTo>
                    <a:pt x="1366" y="2124"/>
                  </a:lnTo>
                  <a:lnTo>
                    <a:pt x="1366" y="2123"/>
                  </a:lnTo>
                  <a:lnTo>
                    <a:pt x="1365" y="2122"/>
                  </a:lnTo>
                  <a:lnTo>
                    <a:pt x="1363" y="2121"/>
                  </a:lnTo>
                  <a:lnTo>
                    <a:pt x="1361" y="2120"/>
                  </a:lnTo>
                  <a:lnTo>
                    <a:pt x="1359" y="2120"/>
                  </a:lnTo>
                  <a:lnTo>
                    <a:pt x="1358" y="2120"/>
                  </a:lnTo>
                  <a:lnTo>
                    <a:pt x="1358" y="2119"/>
                  </a:lnTo>
                  <a:lnTo>
                    <a:pt x="1358" y="2119"/>
                  </a:lnTo>
                  <a:lnTo>
                    <a:pt x="1357" y="2118"/>
                  </a:lnTo>
                  <a:lnTo>
                    <a:pt x="1356" y="2118"/>
                  </a:lnTo>
                  <a:lnTo>
                    <a:pt x="1355" y="2118"/>
                  </a:lnTo>
                  <a:lnTo>
                    <a:pt x="1353" y="2118"/>
                  </a:lnTo>
                  <a:lnTo>
                    <a:pt x="1352" y="2119"/>
                  </a:lnTo>
                  <a:lnTo>
                    <a:pt x="1351" y="2119"/>
                  </a:lnTo>
                  <a:lnTo>
                    <a:pt x="1351" y="2118"/>
                  </a:lnTo>
                  <a:lnTo>
                    <a:pt x="1348" y="2118"/>
                  </a:lnTo>
                  <a:lnTo>
                    <a:pt x="1347" y="2118"/>
                  </a:lnTo>
                  <a:lnTo>
                    <a:pt x="1346" y="2119"/>
                  </a:lnTo>
                  <a:lnTo>
                    <a:pt x="1345" y="2120"/>
                  </a:lnTo>
                  <a:lnTo>
                    <a:pt x="1344" y="2120"/>
                  </a:lnTo>
                  <a:lnTo>
                    <a:pt x="1343" y="2120"/>
                  </a:lnTo>
                  <a:lnTo>
                    <a:pt x="1341" y="2120"/>
                  </a:lnTo>
                  <a:lnTo>
                    <a:pt x="1337" y="2120"/>
                  </a:lnTo>
                  <a:lnTo>
                    <a:pt x="1334" y="2119"/>
                  </a:lnTo>
                  <a:lnTo>
                    <a:pt x="1333" y="2119"/>
                  </a:lnTo>
                  <a:lnTo>
                    <a:pt x="1323" y="2115"/>
                  </a:lnTo>
                  <a:lnTo>
                    <a:pt x="1320" y="2114"/>
                  </a:lnTo>
                  <a:lnTo>
                    <a:pt x="1300" y="2109"/>
                  </a:lnTo>
                  <a:lnTo>
                    <a:pt x="1255" y="2096"/>
                  </a:lnTo>
                  <a:lnTo>
                    <a:pt x="1254" y="2096"/>
                  </a:lnTo>
                  <a:lnTo>
                    <a:pt x="1248" y="2093"/>
                  </a:lnTo>
                  <a:lnTo>
                    <a:pt x="1208" y="2082"/>
                  </a:lnTo>
                  <a:lnTo>
                    <a:pt x="1207" y="2082"/>
                  </a:lnTo>
                  <a:lnTo>
                    <a:pt x="1187" y="2077"/>
                  </a:lnTo>
                  <a:lnTo>
                    <a:pt x="1179" y="2074"/>
                  </a:lnTo>
                  <a:lnTo>
                    <a:pt x="1164" y="2069"/>
                  </a:lnTo>
                  <a:lnTo>
                    <a:pt x="1154" y="2067"/>
                  </a:lnTo>
                  <a:lnTo>
                    <a:pt x="1153" y="2067"/>
                  </a:lnTo>
                  <a:lnTo>
                    <a:pt x="1117" y="2056"/>
                  </a:lnTo>
                  <a:lnTo>
                    <a:pt x="1108" y="2054"/>
                  </a:lnTo>
                  <a:lnTo>
                    <a:pt x="1071" y="2043"/>
                  </a:lnTo>
                  <a:lnTo>
                    <a:pt x="1062" y="2040"/>
                  </a:lnTo>
                  <a:lnTo>
                    <a:pt x="1039" y="2033"/>
                  </a:lnTo>
                  <a:lnTo>
                    <a:pt x="1037" y="2033"/>
                  </a:lnTo>
                  <a:lnTo>
                    <a:pt x="1025" y="2029"/>
                  </a:lnTo>
                  <a:lnTo>
                    <a:pt x="1017" y="2027"/>
                  </a:lnTo>
                  <a:lnTo>
                    <a:pt x="1017" y="2027"/>
                  </a:lnTo>
                  <a:lnTo>
                    <a:pt x="1001" y="2023"/>
                  </a:lnTo>
                  <a:lnTo>
                    <a:pt x="1001" y="2023"/>
                  </a:lnTo>
                  <a:lnTo>
                    <a:pt x="976" y="2015"/>
                  </a:lnTo>
                  <a:lnTo>
                    <a:pt x="971" y="2014"/>
                  </a:lnTo>
                  <a:lnTo>
                    <a:pt x="962" y="2012"/>
                  </a:lnTo>
                  <a:lnTo>
                    <a:pt x="962" y="2012"/>
                  </a:lnTo>
                  <a:lnTo>
                    <a:pt x="939" y="2005"/>
                  </a:lnTo>
                  <a:lnTo>
                    <a:pt x="935" y="2003"/>
                  </a:lnTo>
                  <a:lnTo>
                    <a:pt x="934" y="2003"/>
                  </a:lnTo>
                  <a:lnTo>
                    <a:pt x="925" y="2001"/>
                  </a:lnTo>
                  <a:lnTo>
                    <a:pt x="897" y="1992"/>
                  </a:lnTo>
                  <a:lnTo>
                    <a:pt x="896" y="1992"/>
                  </a:lnTo>
                  <a:lnTo>
                    <a:pt x="879" y="1988"/>
                  </a:lnTo>
                  <a:lnTo>
                    <a:pt x="879" y="1988"/>
                  </a:lnTo>
                  <a:lnTo>
                    <a:pt x="878" y="1988"/>
                  </a:lnTo>
                  <a:lnTo>
                    <a:pt x="878" y="1988"/>
                  </a:lnTo>
                  <a:lnTo>
                    <a:pt x="870" y="1985"/>
                  </a:lnTo>
                  <a:lnTo>
                    <a:pt x="856" y="1981"/>
                  </a:lnTo>
                  <a:lnTo>
                    <a:pt x="852" y="1980"/>
                  </a:lnTo>
                  <a:lnTo>
                    <a:pt x="849" y="1979"/>
                  </a:lnTo>
                  <a:lnTo>
                    <a:pt x="847" y="1978"/>
                  </a:lnTo>
                  <a:lnTo>
                    <a:pt x="846" y="1978"/>
                  </a:lnTo>
                  <a:lnTo>
                    <a:pt x="842" y="1977"/>
                  </a:lnTo>
                  <a:lnTo>
                    <a:pt x="838" y="1975"/>
                  </a:lnTo>
                  <a:lnTo>
                    <a:pt x="835" y="1974"/>
                  </a:lnTo>
                  <a:lnTo>
                    <a:pt x="830" y="1973"/>
                  </a:lnTo>
                  <a:lnTo>
                    <a:pt x="829" y="1973"/>
                  </a:lnTo>
                  <a:lnTo>
                    <a:pt x="829" y="1973"/>
                  </a:lnTo>
                  <a:lnTo>
                    <a:pt x="809" y="1968"/>
                  </a:lnTo>
                  <a:lnTo>
                    <a:pt x="804" y="1966"/>
                  </a:lnTo>
                  <a:lnTo>
                    <a:pt x="803" y="1966"/>
                  </a:lnTo>
                  <a:lnTo>
                    <a:pt x="802" y="1964"/>
                  </a:lnTo>
                  <a:lnTo>
                    <a:pt x="798" y="1963"/>
                  </a:lnTo>
                  <a:lnTo>
                    <a:pt x="796" y="1963"/>
                  </a:lnTo>
                  <a:lnTo>
                    <a:pt x="795" y="1963"/>
                  </a:lnTo>
                  <a:lnTo>
                    <a:pt x="787" y="1961"/>
                  </a:lnTo>
                  <a:lnTo>
                    <a:pt x="786" y="1961"/>
                  </a:lnTo>
                  <a:lnTo>
                    <a:pt x="786" y="1961"/>
                  </a:lnTo>
                  <a:lnTo>
                    <a:pt x="781" y="1959"/>
                  </a:lnTo>
                  <a:lnTo>
                    <a:pt x="776" y="1958"/>
                  </a:lnTo>
                  <a:lnTo>
                    <a:pt x="773" y="1957"/>
                  </a:lnTo>
                  <a:lnTo>
                    <a:pt x="773" y="1957"/>
                  </a:lnTo>
                  <a:lnTo>
                    <a:pt x="772" y="1957"/>
                  </a:lnTo>
                  <a:lnTo>
                    <a:pt x="762" y="1953"/>
                  </a:lnTo>
                  <a:lnTo>
                    <a:pt x="751" y="1950"/>
                  </a:lnTo>
                  <a:lnTo>
                    <a:pt x="742" y="1948"/>
                  </a:lnTo>
                  <a:lnTo>
                    <a:pt x="736" y="1947"/>
                  </a:lnTo>
                  <a:lnTo>
                    <a:pt x="717" y="1940"/>
                  </a:lnTo>
                  <a:lnTo>
                    <a:pt x="716" y="1940"/>
                  </a:lnTo>
                  <a:lnTo>
                    <a:pt x="709" y="1938"/>
                  </a:lnTo>
                  <a:lnTo>
                    <a:pt x="703" y="1937"/>
                  </a:lnTo>
                  <a:lnTo>
                    <a:pt x="697" y="1935"/>
                  </a:lnTo>
                  <a:lnTo>
                    <a:pt x="687" y="1932"/>
                  </a:lnTo>
                  <a:lnTo>
                    <a:pt x="687" y="1932"/>
                  </a:lnTo>
                  <a:lnTo>
                    <a:pt x="686" y="1931"/>
                  </a:lnTo>
                  <a:lnTo>
                    <a:pt x="676" y="1929"/>
                  </a:lnTo>
                  <a:lnTo>
                    <a:pt x="665" y="1926"/>
                  </a:lnTo>
                  <a:lnTo>
                    <a:pt x="659" y="1924"/>
                  </a:lnTo>
                  <a:lnTo>
                    <a:pt x="652" y="1921"/>
                  </a:lnTo>
                  <a:lnTo>
                    <a:pt x="650" y="1921"/>
                  </a:lnTo>
                  <a:lnTo>
                    <a:pt x="638" y="1918"/>
                  </a:lnTo>
                  <a:lnTo>
                    <a:pt x="630" y="1915"/>
                  </a:lnTo>
                  <a:lnTo>
                    <a:pt x="626" y="1915"/>
                  </a:lnTo>
                  <a:lnTo>
                    <a:pt x="607" y="1909"/>
                  </a:lnTo>
                  <a:lnTo>
                    <a:pt x="607" y="1908"/>
                  </a:lnTo>
                  <a:lnTo>
                    <a:pt x="590" y="1904"/>
                  </a:lnTo>
                  <a:lnTo>
                    <a:pt x="581" y="1902"/>
                  </a:lnTo>
                  <a:lnTo>
                    <a:pt x="578" y="1900"/>
                  </a:lnTo>
                  <a:lnTo>
                    <a:pt x="572" y="1898"/>
                  </a:lnTo>
                  <a:lnTo>
                    <a:pt x="568" y="1897"/>
                  </a:lnTo>
                  <a:lnTo>
                    <a:pt x="540" y="1889"/>
                  </a:lnTo>
                  <a:lnTo>
                    <a:pt x="529" y="1886"/>
                  </a:lnTo>
                  <a:lnTo>
                    <a:pt x="525" y="1885"/>
                  </a:lnTo>
                  <a:lnTo>
                    <a:pt x="517" y="1883"/>
                  </a:lnTo>
                  <a:lnTo>
                    <a:pt x="517" y="1883"/>
                  </a:lnTo>
                  <a:lnTo>
                    <a:pt x="486" y="1874"/>
                  </a:lnTo>
                  <a:lnTo>
                    <a:pt x="483" y="1873"/>
                  </a:lnTo>
                  <a:lnTo>
                    <a:pt x="476" y="1871"/>
                  </a:lnTo>
                  <a:lnTo>
                    <a:pt x="474" y="1871"/>
                  </a:lnTo>
                  <a:lnTo>
                    <a:pt x="464" y="1867"/>
                  </a:lnTo>
                  <a:lnTo>
                    <a:pt x="445" y="1863"/>
                  </a:lnTo>
                  <a:lnTo>
                    <a:pt x="428" y="1857"/>
                  </a:lnTo>
                  <a:lnTo>
                    <a:pt x="417" y="1854"/>
                  </a:lnTo>
                  <a:lnTo>
                    <a:pt x="416" y="1854"/>
                  </a:lnTo>
                  <a:lnTo>
                    <a:pt x="391" y="1846"/>
                  </a:lnTo>
                  <a:lnTo>
                    <a:pt x="388" y="1845"/>
                  </a:lnTo>
                  <a:lnTo>
                    <a:pt x="386" y="1845"/>
                  </a:lnTo>
                  <a:lnTo>
                    <a:pt x="386" y="1845"/>
                  </a:lnTo>
                  <a:lnTo>
                    <a:pt x="355" y="1837"/>
                  </a:lnTo>
                  <a:lnTo>
                    <a:pt x="338" y="1831"/>
                  </a:lnTo>
                  <a:lnTo>
                    <a:pt x="316" y="1826"/>
                  </a:lnTo>
                  <a:lnTo>
                    <a:pt x="315" y="1826"/>
                  </a:lnTo>
                  <a:lnTo>
                    <a:pt x="294" y="1819"/>
                  </a:lnTo>
                  <a:lnTo>
                    <a:pt x="263" y="1810"/>
                  </a:lnTo>
                  <a:lnTo>
                    <a:pt x="262" y="1810"/>
                  </a:lnTo>
                  <a:lnTo>
                    <a:pt x="250" y="1806"/>
                  </a:lnTo>
                  <a:lnTo>
                    <a:pt x="238" y="1802"/>
                  </a:lnTo>
                  <a:lnTo>
                    <a:pt x="203" y="1792"/>
                  </a:lnTo>
                  <a:lnTo>
                    <a:pt x="176" y="1785"/>
                  </a:lnTo>
                  <a:lnTo>
                    <a:pt x="176" y="1785"/>
                  </a:lnTo>
                  <a:lnTo>
                    <a:pt x="166" y="1781"/>
                  </a:lnTo>
                  <a:lnTo>
                    <a:pt x="159" y="1779"/>
                  </a:lnTo>
                  <a:lnTo>
                    <a:pt x="144" y="1776"/>
                  </a:lnTo>
                  <a:lnTo>
                    <a:pt x="118" y="1768"/>
                  </a:lnTo>
                  <a:lnTo>
                    <a:pt x="117" y="1768"/>
                  </a:lnTo>
                  <a:lnTo>
                    <a:pt x="111" y="1766"/>
                  </a:lnTo>
                  <a:lnTo>
                    <a:pt x="66" y="1753"/>
                  </a:lnTo>
                  <a:lnTo>
                    <a:pt x="54" y="1749"/>
                  </a:lnTo>
                  <a:lnTo>
                    <a:pt x="51" y="1749"/>
                  </a:lnTo>
                  <a:lnTo>
                    <a:pt x="46" y="1747"/>
                  </a:lnTo>
                  <a:lnTo>
                    <a:pt x="44" y="1747"/>
                  </a:lnTo>
                  <a:lnTo>
                    <a:pt x="20" y="1740"/>
                  </a:lnTo>
                  <a:lnTo>
                    <a:pt x="4" y="1735"/>
                  </a:lnTo>
                  <a:lnTo>
                    <a:pt x="0" y="1734"/>
                  </a:lnTo>
                  <a:lnTo>
                    <a:pt x="20" y="1703"/>
                  </a:lnTo>
                  <a:lnTo>
                    <a:pt x="21" y="1701"/>
                  </a:lnTo>
                  <a:lnTo>
                    <a:pt x="21" y="1701"/>
                  </a:lnTo>
                  <a:lnTo>
                    <a:pt x="25" y="1694"/>
                  </a:lnTo>
                  <a:lnTo>
                    <a:pt x="34" y="1693"/>
                  </a:lnTo>
                  <a:lnTo>
                    <a:pt x="52" y="1690"/>
                  </a:lnTo>
                  <a:lnTo>
                    <a:pt x="62" y="1688"/>
                  </a:lnTo>
                  <a:lnTo>
                    <a:pt x="63" y="1688"/>
                  </a:lnTo>
                  <a:lnTo>
                    <a:pt x="85" y="1681"/>
                  </a:lnTo>
                  <a:lnTo>
                    <a:pt x="85" y="1681"/>
                  </a:lnTo>
                  <a:lnTo>
                    <a:pt x="90" y="1680"/>
                  </a:lnTo>
                  <a:lnTo>
                    <a:pt x="96" y="1675"/>
                  </a:lnTo>
                  <a:lnTo>
                    <a:pt x="97" y="1675"/>
                  </a:lnTo>
                  <a:lnTo>
                    <a:pt x="111" y="1663"/>
                  </a:lnTo>
                  <a:lnTo>
                    <a:pt x="136" y="1644"/>
                  </a:lnTo>
                  <a:lnTo>
                    <a:pt x="137" y="1644"/>
                  </a:lnTo>
                  <a:lnTo>
                    <a:pt x="138" y="1644"/>
                  </a:lnTo>
                  <a:lnTo>
                    <a:pt x="140" y="1641"/>
                  </a:lnTo>
                  <a:lnTo>
                    <a:pt x="142" y="1636"/>
                  </a:lnTo>
                  <a:lnTo>
                    <a:pt x="142" y="1635"/>
                  </a:lnTo>
                  <a:lnTo>
                    <a:pt x="145" y="1628"/>
                  </a:lnTo>
                  <a:lnTo>
                    <a:pt x="147" y="1627"/>
                  </a:lnTo>
                  <a:lnTo>
                    <a:pt x="150" y="1619"/>
                  </a:lnTo>
                  <a:lnTo>
                    <a:pt x="152" y="1616"/>
                  </a:lnTo>
                  <a:lnTo>
                    <a:pt x="153" y="1614"/>
                  </a:lnTo>
                  <a:lnTo>
                    <a:pt x="158" y="1611"/>
                  </a:lnTo>
                  <a:lnTo>
                    <a:pt x="163" y="1608"/>
                  </a:lnTo>
                  <a:lnTo>
                    <a:pt x="168" y="1605"/>
                  </a:lnTo>
                  <a:lnTo>
                    <a:pt x="172" y="1603"/>
                  </a:lnTo>
                  <a:lnTo>
                    <a:pt x="180" y="1600"/>
                  </a:lnTo>
                  <a:lnTo>
                    <a:pt x="184" y="1596"/>
                  </a:lnTo>
                  <a:lnTo>
                    <a:pt x="193" y="1592"/>
                  </a:lnTo>
                  <a:lnTo>
                    <a:pt x="196" y="1590"/>
                  </a:lnTo>
                  <a:lnTo>
                    <a:pt x="203" y="1584"/>
                  </a:lnTo>
                  <a:lnTo>
                    <a:pt x="225" y="1565"/>
                  </a:lnTo>
                  <a:lnTo>
                    <a:pt x="238" y="1555"/>
                  </a:lnTo>
                  <a:lnTo>
                    <a:pt x="239" y="1554"/>
                  </a:lnTo>
                  <a:lnTo>
                    <a:pt x="239" y="1554"/>
                  </a:lnTo>
                  <a:lnTo>
                    <a:pt x="244" y="1550"/>
                  </a:lnTo>
                  <a:lnTo>
                    <a:pt x="247" y="1546"/>
                  </a:lnTo>
                  <a:lnTo>
                    <a:pt x="250" y="1541"/>
                  </a:lnTo>
                  <a:lnTo>
                    <a:pt x="255" y="1537"/>
                  </a:lnTo>
                  <a:lnTo>
                    <a:pt x="258" y="1531"/>
                  </a:lnTo>
                  <a:lnTo>
                    <a:pt x="259" y="1531"/>
                  </a:lnTo>
                  <a:lnTo>
                    <a:pt x="259" y="1530"/>
                  </a:lnTo>
                  <a:lnTo>
                    <a:pt x="260" y="1530"/>
                  </a:lnTo>
                  <a:lnTo>
                    <a:pt x="262" y="1527"/>
                  </a:lnTo>
                  <a:lnTo>
                    <a:pt x="267" y="1522"/>
                  </a:lnTo>
                  <a:lnTo>
                    <a:pt x="267" y="1521"/>
                  </a:lnTo>
                  <a:lnTo>
                    <a:pt x="267" y="1521"/>
                  </a:lnTo>
                  <a:lnTo>
                    <a:pt x="271" y="1516"/>
                  </a:lnTo>
                  <a:lnTo>
                    <a:pt x="272" y="1515"/>
                  </a:lnTo>
                  <a:lnTo>
                    <a:pt x="290" y="1505"/>
                  </a:lnTo>
                  <a:lnTo>
                    <a:pt x="294" y="1503"/>
                  </a:lnTo>
                  <a:lnTo>
                    <a:pt x="298" y="1500"/>
                  </a:lnTo>
                  <a:lnTo>
                    <a:pt x="300" y="1496"/>
                  </a:lnTo>
                  <a:lnTo>
                    <a:pt x="300" y="1495"/>
                  </a:lnTo>
                  <a:lnTo>
                    <a:pt x="300" y="1495"/>
                  </a:lnTo>
                  <a:lnTo>
                    <a:pt x="305" y="1482"/>
                  </a:lnTo>
                  <a:lnTo>
                    <a:pt x="306" y="1482"/>
                  </a:lnTo>
                  <a:lnTo>
                    <a:pt x="306" y="1480"/>
                  </a:lnTo>
                  <a:lnTo>
                    <a:pt x="308" y="1478"/>
                  </a:lnTo>
                  <a:lnTo>
                    <a:pt x="320" y="1451"/>
                  </a:lnTo>
                  <a:lnTo>
                    <a:pt x="321" y="1450"/>
                  </a:lnTo>
                  <a:lnTo>
                    <a:pt x="321" y="1450"/>
                  </a:lnTo>
                  <a:lnTo>
                    <a:pt x="324" y="1444"/>
                  </a:lnTo>
                  <a:lnTo>
                    <a:pt x="327" y="1436"/>
                  </a:lnTo>
                  <a:lnTo>
                    <a:pt x="329" y="1436"/>
                  </a:lnTo>
                  <a:lnTo>
                    <a:pt x="329" y="1435"/>
                  </a:lnTo>
                  <a:lnTo>
                    <a:pt x="331" y="1432"/>
                  </a:lnTo>
                  <a:lnTo>
                    <a:pt x="334" y="1426"/>
                  </a:lnTo>
                  <a:lnTo>
                    <a:pt x="338" y="1420"/>
                  </a:lnTo>
                  <a:lnTo>
                    <a:pt x="342" y="1413"/>
                  </a:lnTo>
                  <a:lnTo>
                    <a:pt x="345" y="1408"/>
                  </a:lnTo>
                  <a:lnTo>
                    <a:pt x="348" y="1401"/>
                  </a:lnTo>
                  <a:lnTo>
                    <a:pt x="353" y="1396"/>
                  </a:lnTo>
                  <a:lnTo>
                    <a:pt x="365" y="1375"/>
                  </a:lnTo>
                  <a:lnTo>
                    <a:pt x="379" y="1364"/>
                  </a:lnTo>
                  <a:lnTo>
                    <a:pt x="428" y="1358"/>
                  </a:lnTo>
                  <a:lnTo>
                    <a:pt x="459" y="1292"/>
                  </a:lnTo>
                  <a:lnTo>
                    <a:pt x="466" y="1247"/>
                  </a:lnTo>
                  <a:lnTo>
                    <a:pt x="466" y="1246"/>
                  </a:lnTo>
                  <a:lnTo>
                    <a:pt x="476" y="1221"/>
                  </a:lnTo>
                  <a:lnTo>
                    <a:pt x="485" y="1200"/>
                  </a:lnTo>
                  <a:lnTo>
                    <a:pt x="495" y="1177"/>
                  </a:lnTo>
                  <a:lnTo>
                    <a:pt x="497" y="1172"/>
                  </a:lnTo>
                  <a:lnTo>
                    <a:pt x="498" y="1166"/>
                  </a:lnTo>
                  <a:lnTo>
                    <a:pt x="499" y="1164"/>
                  </a:lnTo>
                  <a:lnTo>
                    <a:pt x="501" y="1163"/>
                  </a:lnTo>
                  <a:lnTo>
                    <a:pt x="501" y="1162"/>
                  </a:lnTo>
                  <a:lnTo>
                    <a:pt x="502" y="1160"/>
                  </a:lnTo>
                  <a:lnTo>
                    <a:pt x="503" y="1156"/>
                  </a:lnTo>
                  <a:lnTo>
                    <a:pt x="505" y="1153"/>
                  </a:lnTo>
                  <a:lnTo>
                    <a:pt x="505" y="1153"/>
                  </a:lnTo>
                  <a:lnTo>
                    <a:pt x="505" y="1152"/>
                  </a:lnTo>
                  <a:lnTo>
                    <a:pt x="508" y="1143"/>
                  </a:lnTo>
                  <a:lnTo>
                    <a:pt x="509" y="1142"/>
                  </a:lnTo>
                  <a:lnTo>
                    <a:pt x="509" y="1142"/>
                  </a:lnTo>
                  <a:lnTo>
                    <a:pt x="514" y="1140"/>
                  </a:lnTo>
                  <a:lnTo>
                    <a:pt x="515" y="1140"/>
                  </a:lnTo>
                  <a:lnTo>
                    <a:pt x="523" y="1134"/>
                  </a:lnTo>
                  <a:lnTo>
                    <a:pt x="524" y="1134"/>
                  </a:lnTo>
                  <a:lnTo>
                    <a:pt x="524" y="1134"/>
                  </a:lnTo>
                  <a:lnTo>
                    <a:pt x="529" y="1130"/>
                  </a:lnTo>
                  <a:lnTo>
                    <a:pt x="530" y="1130"/>
                  </a:lnTo>
                  <a:lnTo>
                    <a:pt x="531" y="1128"/>
                  </a:lnTo>
                  <a:lnTo>
                    <a:pt x="535" y="1123"/>
                  </a:lnTo>
                  <a:lnTo>
                    <a:pt x="535" y="1123"/>
                  </a:lnTo>
                  <a:lnTo>
                    <a:pt x="541" y="1112"/>
                  </a:lnTo>
                  <a:lnTo>
                    <a:pt x="542" y="1110"/>
                  </a:lnTo>
                  <a:lnTo>
                    <a:pt x="542" y="1110"/>
                  </a:lnTo>
                  <a:lnTo>
                    <a:pt x="542" y="1109"/>
                  </a:lnTo>
                  <a:lnTo>
                    <a:pt x="557" y="1099"/>
                  </a:lnTo>
                  <a:lnTo>
                    <a:pt x="560" y="1095"/>
                  </a:lnTo>
                  <a:lnTo>
                    <a:pt x="560" y="1095"/>
                  </a:lnTo>
                  <a:lnTo>
                    <a:pt x="560" y="1095"/>
                  </a:lnTo>
                  <a:lnTo>
                    <a:pt x="561" y="1094"/>
                  </a:lnTo>
                  <a:lnTo>
                    <a:pt x="561" y="1094"/>
                  </a:lnTo>
                  <a:lnTo>
                    <a:pt x="561" y="1094"/>
                  </a:lnTo>
                  <a:lnTo>
                    <a:pt x="561" y="1092"/>
                  </a:lnTo>
                  <a:lnTo>
                    <a:pt x="563" y="1090"/>
                  </a:lnTo>
                  <a:lnTo>
                    <a:pt x="563" y="1090"/>
                  </a:lnTo>
                  <a:lnTo>
                    <a:pt x="563" y="1089"/>
                  </a:lnTo>
                  <a:lnTo>
                    <a:pt x="566" y="1087"/>
                  </a:lnTo>
                  <a:lnTo>
                    <a:pt x="566" y="1086"/>
                  </a:lnTo>
                  <a:lnTo>
                    <a:pt x="567" y="1084"/>
                  </a:lnTo>
                  <a:lnTo>
                    <a:pt x="568" y="1083"/>
                  </a:lnTo>
                  <a:lnTo>
                    <a:pt x="568" y="1083"/>
                  </a:lnTo>
                  <a:lnTo>
                    <a:pt x="571" y="1078"/>
                  </a:lnTo>
                  <a:lnTo>
                    <a:pt x="571" y="1078"/>
                  </a:lnTo>
                  <a:lnTo>
                    <a:pt x="573" y="1075"/>
                  </a:lnTo>
                  <a:lnTo>
                    <a:pt x="574" y="1074"/>
                  </a:lnTo>
                  <a:lnTo>
                    <a:pt x="575" y="1072"/>
                  </a:lnTo>
                  <a:lnTo>
                    <a:pt x="575" y="1072"/>
                  </a:lnTo>
                  <a:lnTo>
                    <a:pt x="577" y="1068"/>
                  </a:lnTo>
                  <a:lnTo>
                    <a:pt x="577" y="1066"/>
                  </a:lnTo>
                  <a:lnTo>
                    <a:pt x="578" y="1065"/>
                  </a:lnTo>
                  <a:lnTo>
                    <a:pt x="578" y="1065"/>
                  </a:lnTo>
                  <a:lnTo>
                    <a:pt x="578" y="1064"/>
                  </a:lnTo>
                  <a:lnTo>
                    <a:pt x="578" y="1063"/>
                  </a:lnTo>
                  <a:lnTo>
                    <a:pt x="578" y="1060"/>
                  </a:lnTo>
                  <a:lnTo>
                    <a:pt x="579" y="1059"/>
                  </a:lnTo>
                  <a:lnTo>
                    <a:pt x="580" y="1056"/>
                  </a:lnTo>
                  <a:lnTo>
                    <a:pt x="580" y="1056"/>
                  </a:lnTo>
                  <a:lnTo>
                    <a:pt x="581" y="1054"/>
                  </a:lnTo>
                  <a:lnTo>
                    <a:pt x="584" y="1053"/>
                  </a:lnTo>
                  <a:lnTo>
                    <a:pt x="587" y="1053"/>
                  </a:lnTo>
                  <a:lnTo>
                    <a:pt x="587" y="1053"/>
                  </a:lnTo>
                  <a:lnTo>
                    <a:pt x="587" y="1054"/>
                  </a:lnTo>
                  <a:lnTo>
                    <a:pt x="588" y="1054"/>
                  </a:lnTo>
                  <a:lnTo>
                    <a:pt x="589" y="1055"/>
                  </a:lnTo>
                  <a:lnTo>
                    <a:pt x="591" y="1051"/>
                  </a:lnTo>
                  <a:lnTo>
                    <a:pt x="591" y="1048"/>
                  </a:lnTo>
                  <a:lnTo>
                    <a:pt x="591" y="1047"/>
                  </a:lnTo>
                  <a:lnTo>
                    <a:pt x="591" y="1047"/>
                  </a:lnTo>
                  <a:lnTo>
                    <a:pt x="591" y="1047"/>
                  </a:lnTo>
                  <a:lnTo>
                    <a:pt x="591" y="1045"/>
                  </a:lnTo>
                  <a:lnTo>
                    <a:pt x="592" y="1041"/>
                  </a:lnTo>
                  <a:lnTo>
                    <a:pt x="593" y="1038"/>
                  </a:lnTo>
                  <a:lnTo>
                    <a:pt x="593" y="1038"/>
                  </a:lnTo>
                  <a:lnTo>
                    <a:pt x="593" y="1037"/>
                  </a:lnTo>
                  <a:lnTo>
                    <a:pt x="595" y="1036"/>
                  </a:lnTo>
                  <a:lnTo>
                    <a:pt x="595" y="1035"/>
                  </a:lnTo>
                  <a:lnTo>
                    <a:pt x="599" y="1033"/>
                  </a:lnTo>
                  <a:lnTo>
                    <a:pt x="600" y="1032"/>
                  </a:lnTo>
                  <a:lnTo>
                    <a:pt x="601" y="1030"/>
                  </a:lnTo>
                  <a:lnTo>
                    <a:pt x="602" y="1029"/>
                  </a:lnTo>
                  <a:lnTo>
                    <a:pt x="602" y="1029"/>
                  </a:lnTo>
                  <a:lnTo>
                    <a:pt x="602" y="1027"/>
                  </a:lnTo>
                  <a:lnTo>
                    <a:pt x="602" y="1026"/>
                  </a:lnTo>
                  <a:lnTo>
                    <a:pt x="603" y="1023"/>
                  </a:lnTo>
                  <a:lnTo>
                    <a:pt x="603" y="1021"/>
                  </a:lnTo>
                  <a:lnTo>
                    <a:pt x="603" y="1020"/>
                  </a:lnTo>
                  <a:lnTo>
                    <a:pt x="603" y="1019"/>
                  </a:lnTo>
                  <a:lnTo>
                    <a:pt x="602" y="1019"/>
                  </a:lnTo>
                  <a:lnTo>
                    <a:pt x="602" y="1017"/>
                  </a:lnTo>
                  <a:lnTo>
                    <a:pt x="602" y="1016"/>
                  </a:lnTo>
                  <a:lnTo>
                    <a:pt x="602" y="1014"/>
                  </a:lnTo>
                  <a:lnTo>
                    <a:pt x="602" y="1012"/>
                  </a:lnTo>
                  <a:lnTo>
                    <a:pt x="601" y="1012"/>
                  </a:lnTo>
                  <a:lnTo>
                    <a:pt x="601" y="1010"/>
                  </a:lnTo>
                  <a:lnTo>
                    <a:pt x="601" y="1009"/>
                  </a:lnTo>
                  <a:lnTo>
                    <a:pt x="600" y="1008"/>
                  </a:lnTo>
                  <a:lnTo>
                    <a:pt x="599" y="1006"/>
                  </a:lnTo>
                  <a:lnTo>
                    <a:pt x="598" y="1004"/>
                  </a:lnTo>
                  <a:lnTo>
                    <a:pt x="596" y="1002"/>
                  </a:lnTo>
                  <a:lnTo>
                    <a:pt x="596" y="1001"/>
                  </a:lnTo>
                  <a:lnTo>
                    <a:pt x="596" y="998"/>
                  </a:lnTo>
                  <a:lnTo>
                    <a:pt x="596" y="998"/>
                  </a:lnTo>
                  <a:lnTo>
                    <a:pt x="599" y="995"/>
                  </a:lnTo>
                  <a:lnTo>
                    <a:pt x="600" y="994"/>
                  </a:lnTo>
                  <a:lnTo>
                    <a:pt x="600" y="991"/>
                  </a:lnTo>
                  <a:lnTo>
                    <a:pt x="600" y="990"/>
                  </a:lnTo>
                  <a:lnTo>
                    <a:pt x="598" y="988"/>
                  </a:lnTo>
                  <a:lnTo>
                    <a:pt x="598" y="987"/>
                  </a:lnTo>
                  <a:lnTo>
                    <a:pt x="599" y="984"/>
                  </a:lnTo>
                  <a:lnTo>
                    <a:pt x="601" y="978"/>
                  </a:lnTo>
                  <a:lnTo>
                    <a:pt x="603" y="976"/>
                  </a:lnTo>
                  <a:lnTo>
                    <a:pt x="603" y="971"/>
                  </a:lnTo>
                  <a:lnTo>
                    <a:pt x="604" y="963"/>
                  </a:lnTo>
                  <a:lnTo>
                    <a:pt x="604" y="960"/>
                  </a:lnTo>
                  <a:lnTo>
                    <a:pt x="607" y="956"/>
                  </a:lnTo>
                  <a:lnTo>
                    <a:pt x="609" y="956"/>
                  </a:lnTo>
                  <a:lnTo>
                    <a:pt x="611" y="955"/>
                  </a:lnTo>
                  <a:lnTo>
                    <a:pt x="613" y="950"/>
                  </a:lnTo>
                  <a:lnTo>
                    <a:pt x="615" y="947"/>
                  </a:lnTo>
                  <a:lnTo>
                    <a:pt x="616" y="945"/>
                  </a:lnTo>
                  <a:lnTo>
                    <a:pt x="616" y="945"/>
                  </a:lnTo>
                  <a:lnTo>
                    <a:pt x="616" y="943"/>
                  </a:lnTo>
                  <a:lnTo>
                    <a:pt x="617" y="941"/>
                  </a:lnTo>
                  <a:lnTo>
                    <a:pt x="617" y="941"/>
                  </a:lnTo>
                  <a:lnTo>
                    <a:pt x="617" y="940"/>
                  </a:lnTo>
                  <a:lnTo>
                    <a:pt x="620" y="936"/>
                  </a:lnTo>
                  <a:lnTo>
                    <a:pt x="621" y="935"/>
                  </a:lnTo>
                  <a:lnTo>
                    <a:pt x="622" y="934"/>
                  </a:lnTo>
                  <a:lnTo>
                    <a:pt x="622" y="934"/>
                  </a:lnTo>
                  <a:lnTo>
                    <a:pt x="624" y="929"/>
                  </a:lnTo>
                  <a:lnTo>
                    <a:pt x="626" y="925"/>
                  </a:lnTo>
                  <a:lnTo>
                    <a:pt x="627" y="920"/>
                  </a:lnTo>
                  <a:lnTo>
                    <a:pt x="630" y="915"/>
                  </a:lnTo>
                  <a:lnTo>
                    <a:pt x="631" y="912"/>
                  </a:lnTo>
                  <a:lnTo>
                    <a:pt x="631" y="911"/>
                  </a:lnTo>
                  <a:lnTo>
                    <a:pt x="633" y="905"/>
                  </a:lnTo>
                  <a:lnTo>
                    <a:pt x="634" y="902"/>
                  </a:lnTo>
                  <a:lnTo>
                    <a:pt x="635" y="901"/>
                  </a:lnTo>
                  <a:lnTo>
                    <a:pt x="635" y="898"/>
                  </a:lnTo>
                  <a:lnTo>
                    <a:pt x="636" y="895"/>
                  </a:lnTo>
                  <a:lnTo>
                    <a:pt x="637" y="894"/>
                  </a:lnTo>
                  <a:lnTo>
                    <a:pt x="638" y="894"/>
                  </a:lnTo>
                  <a:lnTo>
                    <a:pt x="642" y="894"/>
                  </a:lnTo>
                  <a:lnTo>
                    <a:pt x="643" y="890"/>
                  </a:lnTo>
                  <a:lnTo>
                    <a:pt x="643" y="889"/>
                  </a:lnTo>
                  <a:lnTo>
                    <a:pt x="645" y="885"/>
                  </a:lnTo>
                  <a:lnTo>
                    <a:pt x="646" y="884"/>
                  </a:lnTo>
                  <a:lnTo>
                    <a:pt x="647" y="881"/>
                  </a:lnTo>
                  <a:lnTo>
                    <a:pt x="646" y="880"/>
                  </a:lnTo>
                  <a:lnTo>
                    <a:pt x="647" y="879"/>
                  </a:lnTo>
                  <a:lnTo>
                    <a:pt x="647" y="877"/>
                  </a:lnTo>
                  <a:lnTo>
                    <a:pt x="648" y="877"/>
                  </a:lnTo>
                  <a:lnTo>
                    <a:pt x="649" y="877"/>
                  </a:lnTo>
                  <a:lnTo>
                    <a:pt x="653" y="875"/>
                  </a:lnTo>
                  <a:lnTo>
                    <a:pt x="654" y="873"/>
                  </a:lnTo>
                  <a:lnTo>
                    <a:pt x="654" y="873"/>
                  </a:lnTo>
                  <a:lnTo>
                    <a:pt x="656" y="869"/>
                  </a:lnTo>
                  <a:lnTo>
                    <a:pt x="657" y="865"/>
                  </a:lnTo>
                  <a:lnTo>
                    <a:pt x="658" y="864"/>
                  </a:lnTo>
                  <a:lnTo>
                    <a:pt x="659" y="863"/>
                  </a:lnTo>
                  <a:lnTo>
                    <a:pt x="659" y="862"/>
                  </a:lnTo>
                  <a:lnTo>
                    <a:pt x="661" y="861"/>
                  </a:lnTo>
                  <a:lnTo>
                    <a:pt x="665" y="859"/>
                  </a:lnTo>
                  <a:lnTo>
                    <a:pt x="665" y="859"/>
                  </a:lnTo>
                  <a:lnTo>
                    <a:pt x="668" y="857"/>
                  </a:lnTo>
                  <a:lnTo>
                    <a:pt x="670" y="852"/>
                  </a:lnTo>
                  <a:lnTo>
                    <a:pt x="670" y="851"/>
                  </a:lnTo>
                  <a:lnTo>
                    <a:pt x="670" y="849"/>
                  </a:lnTo>
                  <a:lnTo>
                    <a:pt x="670" y="848"/>
                  </a:lnTo>
                  <a:lnTo>
                    <a:pt x="670" y="844"/>
                  </a:lnTo>
                  <a:lnTo>
                    <a:pt x="673" y="839"/>
                  </a:lnTo>
                  <a:lnTo>
                    <a:pt x="674" y="834"/>
                  </a:lnTo>
                  <a:lnTo>
                    <a:pt x="674" y="832"/>
                  </a:lnTo>
                  <a:lnTo>
                    <a:pt x="676" y="828"/>
                  </a:lnTo>
                  <a:lnTo>
                    <a:pt x="676" y="825"/>
                  </a:lnTo>
                  <a:lnTo>
                    <a:pt x="675" y="823"/>
                  </a:lnTo>
                  <a:lnTo>
                    <a:pt x="675" y="822"/>
                  </a:lnTo>
                  <a:lnTo>
                    <a:pt x="677" y="817"/>
                  </a:lnTo>
                  <a:lnTo>
                    <a:pt x="678" y="815"/>
                  </a:lnTo>
                  <a:lnTo>
                    <a:pt x="676" y="812"/>
                  </a:lnTo>
                  <a:lnTo>
                    <a:pt x="675" y="811"/>
                  </a:lnTo>
                  <a:lnTo>
                    <a:pt x="676" y="809"/>
                  </a:lnTo>
                  <a:lnTo>
                    <a:pt x="678" y="805"/>
                  </a:lnTo>
                  <a:lnTo>
                    <a:pt x="680" y="803"/>
                  </a:lnTo>
                  <a:lnTo>
                    <a:pt x="681" y="801"/>
                  </a:lnTo>
                  <a:lnTo>
                    <a:pt x="682" y="796"/>
                  </a:lnTo>
                  <a:lnTo>
                    <a:pt x="682" y="795"/>
                  </a:lnTo>
                  <a:lnTo>
                    <a:pt x="682" y="794"/>
                  </a:lnTo>
                  <a:lnTo>
                    <a:pt x="682" y="794"/>
                  </a:lnTo>
                  <a:lnTo>
                    <a:pt x="684" y="791"/>
                  </a:lnTo>
                  <a:lnTo>
                    <a:pt x="684" y="789"/>
                  </a:lnTo>
                  <a:lnTo>
                    <a:pt x="684" y="788"/>
                  </a:lnTo>
                  <a:lnTo>
                    <a:pt x="684" y="787"/>
                  </a:lnTo>
                  <a:lnTo>
                    <a:pt x="686" y="783"/>
                  </a:lnTo>
                  <a:lnTo>
                    <a:pt x="687" y="780"/>
                  </a:lnTo>
                  <a:lnTo>
                    <a:pt x="687" y="780"/>
                  </a:lnTo>
                  <a:lnTo>
                    <a:pt x="688" y="779"/>
                  </a:lnTo>
                  <a:lnTo>
                    <a:pt x="688" y="778"/>
                  </a:lnTo>
                  <a:lnTo>
                    <a:pt x="689" y="776"/>
                  </a:lnTo>
                  <a:lnTo>
                    <a:pt x="689" y="773"/>
                  </a:lnTo>
                  <a:lnTo>
                    <a:pt x="690" y="772"/>
                  </a:lnTo>
                  <a:lnTo>
                    <a:pt x="690" y="768"/>
                  </a:lnTo>
                  <a:lnTo>
                    <a:pt x="690" y="767"/>
                  </a:lnTo>
                  <a:lnTo>
                    <a:pt x="690" y="764"/>
                  </a:lnTo>
                  <a:lnTo>
                    <a:pt x="690" y="763"/>
                  </a:lnTo>
                  <a:lnTo>
                    <a:pt x="691" y="762"/>
                  </a:lnTo>
                  <a:lnTo>
                    <a:pt x="692" y="762"/>
                  </a:lnTo>
                  <a:lnTo>
                    <a:pt x="695" y="758"/>
                  </a:lnTo>
                  <a:lnTo>
                    <a:pt x="696" y="752"/>
                  </a:lnTo>
                  <a:lnTo>
                    <a:pt x="697" y="750"/>
                  </a:lnTo>
                  <a:lnTo>
                    <a:pt x="697" y="749"/>
                  </a:lnTo>
                  <a:lnTo>
                    <a:pt x="697" y="749"/>
                  </a:lnTo>
                  <a:lnTo>
                    <a:pt x="698" y="744"/>
                  </a:lnTo>
                  <a:lnTo>
                    <a:pt x="699" y="741"/>
                  </a:lnTo>
                  <a:lnTo>
                    <a:pt x="701" y="739"/>
                  </a:lnTo>
                  <a:lnTo>
                    <a:pt x="703" y="736"/>
                  </a:lnTo>
                  <a:lnTo>
                    <a:pt x="703" y="732"/>
                  </a:lnTo>
                  <a:lnTo>
                    <a:pt x="703" y="732"/>
                  </a:lnTo>
                  <a:lnTo>
                    <a:pt x="704" y="729"/>
                  </a:lnTo>
                  <a:lnTo>
                    <a:pt x="702" y="725"/>
                  </a:lnTo>
                  <a:lnTo>
                    <a:pt x="701" y="724"/>
                  </a:lnTo>
                  <a:lnTo>
                    <a:pt x="702" y="719"/>
                  </a:lnTo>
                  <a:lnTo>
                    <a:pt x="702" y="718"/>
                  </a:lnTo>
                  <a:lnTo>
                    <a:pt x="702" y="715"/>
                  </a:lnTo>
                  <a:lnTo>
                    <a:pt x="702" y="714"/>
                  </a:lnTo>
                  <a:lnTo>
                    <a:pt x="702" y="712"/>
                  </a:lnTo>
                  <a:lnTo>
                    <a:pt x="701" y="709"/>
                  </a:lnTo>
                  <a:lnTo>
                    <a:pt x="701" y="707"/>
                  </a:lnTo>
                  <a:lnTo>
                    <a:pt x="701" y="704"/>
                  </a:lnTo>
                  <a:lnTo>
                    <a:pt x="701" y="703"/>
                  </a:lnTo>
                  <a:lnTo>
                    <a:pt x="701" y="702"/>
                  </a:lnTo>
                  <a:lnTo>
                    <a:pt x="701" y="701"/>
                  </a:lnTo>
                  <a:lnTo>
                    <a:pt x="702" y="700"/>
                  </a:lnTo>
                  <a:lnTo>
                    <a:pt x="702" y="699"/>
                  </a:lnTo>
                  <a:lnTo>
                    <a:pt x="702" y="694"/>
                  </a:lnTo>
                  <a:lnTo>
                    <a:pt x="703" y="690"/>
                  </a:lnTo>
                  <a:lnTo>
                    <a:pt x="703" y="689"/>
                  </a:lnTo>
                  <a:lnTo>
                    <a:pt x="703" y="689"/>
                  </a:lnTo>
                  <a:lnTo>
                    <a:pt x="704" y="688"/>
                  </a:lnTo>
                  <a:lnTo>
                    <a:pt x="708" y="683"/>
                  </a:lnTo>
                  <a:lnTo>
                    <a:pt x="709" y="682"/>
                  </a:lnTo>
                  <a:lnTo>
                    <a:pt x="709" y="682"/>
                  </a:lnTo>
                  <a:lnTo>
                    <a:pt x="709" y="681"/>
                  </a:lnTo>
                  <a:lnTo>
                    <a:pt x="711" y="677"/>
                  </a:lnTo>
                  <a:lnTo>
                    <a:pt x="713" y="672"/>
                  </a:lnTo>
                  <a:lnTo>
                    <a:pt x="714" y="668"/>
                  </a:lnTo>
                  <a:lnTo>
                    <a:pt x="717" y="665"/>
                  </a:lnTo>
                  <a:lnTo>
                    <a:pt x="717" y="664"/>
                  </a:lnTo>
                  <a:lnTo>
                    <a:pt x="718" y="663"/>
                  </a:lnTo>
                  <a:lnTo>
                    <a:pt x="719" y="659"/>
                  </a:lnTo>
                  <a:lnTo>
                    <a:pt x="721" y="656"/>
                  </a:lnTo>
                  <a:lnTo>
                    <a:pt x="722" y="653"/>
                  </a:lnTo>
                  <a:lnTo>
                    <a:pt x="723" y="651"/>
                  </a:lnTo>
                  <a:lnTo>
                    <a:pt x="723" y="650"/>
                  </a:lnTo>
                  <a:lnTo>
                    <a:pt x="724" y="648"/>
                  </a:lnTo>
                  <a:lnTo>
                    <a:pt x="724" y="647"/>
                  </a:lnTo>
                  <a:lnTo>
                    <a:pt x="727" y="645"/>
                  </a:lnTo>
                  <a:lnTo>
                    <a:pt x="725" y="642"/>
                  </a:lnTo>
                  <a:lnTo>
                    <a:pt x="725" y="642"/>
                  </a:lnTo>
                  <a:lnTo>
                    <a:pt x="724" y="638"/>
                  </a:lnTo>
                  <a:lnTo>
                    <a:pt x="724" y="638"/>
                  </a:lnTo>
                  <a:lnTo>
                    <a:pt x="725" y="632"/>
                  </a:lnTo>
                  <a:lnTo>
                    <a:pt x="727" y="632"/>
                  </a:lnTo>
                  <a:lnTo>
                    <a:pt x="729" y="627"/>
                  </a:lnTo>
                  <a:lnTo>
                    <a:pt x="731" y="625"/>
                  </a:lnTo>
                  <a:lnTo>
                    <a:pt x="735" y="621"/>
                  </a:lnTo>
                  <a:lnTo>
                    <a:pt x="742" y="612"/>
                  </a:lnTo>
                  <a:lnTo>
                    <a:pt x="743" y="610"/>
                  </a:lnTo>
                  <a:lnTo>
                    <a:pt x="744" y="607"/>
                  </a:lnTo>
                  <a:lnTo>
                    <a:pt x="744" y="605"/>
                  </a:lnTo>
                  <a:lnTo>
                    <a:pt x="746" y="602"/>
                  </a:lnTo>
                  <a:lnTo>
                    <a:pt x="747" y="601"/>
                  </a:lnTo>
                  <a:lnTo>
                    <a:pt x="749" y="597"/>
                  </a:lnTo>
                  <a:lnTo>
                    <a:pt x="751" y="592"/>
                  </a:lnTo>
                  <a:lnTo>
                    <a:pt x="751" y="592"/>
                  </a:lnTo>
                  <a:lnTo>
                    <a:pt x="752" y="591"/>
                  </a:lnTo>
                  <a:lnTo>
                    <a:pt x="753" y="586"/>
                  </a:lnTo>
                  <a:lnTo>
                    <a:pt x="754" y="586"/>
                  </a:lnTo>
                  <a:lnTo>
                    <a:pt x="755" y="585"/>
                  </a:lnTo>
                  <a:lnTo>
                    <a:pt x="754" y="584"/>
                  </a:lnTo>
                  <a:lnTo>
                    <a:pt x="754" y="584"/>
                  </a:lnTo>
                  <a:lnTo>
                    <a:pt x="754" y="582"/>
                  </a:lnTo>
                  <a:lnTo>
                    <a:pt x="754" y="581"/>
                  </a:lnTo>
                  <a:lnTo>
                    <a:pt x="753" y="579"/>
                  </a:lnTo>
                  <a:lnTo>
                    <a:pt x="753" y="578"/>
                  </a:lnTo>
                  <a:lnTo>
                    <a:pt x="753" y="577"/>
                  </a:lnTo>
                  <a:lnTo>
                    <a:pt x="752" y="577"/>
                  </a:lnTo>
                  <a:lnTo>
                    <a:pt x="752" y="575"/>
                  </a:lnTo>
                  <a:lnTo>
                    <a:pt x="753" y="573"/>
                  </a:lnTo>
                  <a:lnTo>
                    <a:pt x="754" y="572"/>
                  </a:lnTo>
                  <a:lnTo>
                    <a:pt x="755" y="572"/>
                  </a:lnTo>
                  <a:lnTo>
                    <a:pt x="760" y="569"/>
                  </a:lnTo>
                  <a:lnTo>
                    <a:pt x="762" y="567"/>
                  </a:lnTo>
                  <a:lnTo>
                    <a:pt x="763" y="564"/>
                  </a:lnTo>
                  <a:lnTo>
                    <a:pt x="765" y="560"/>
                  </a:lnTo>
                  <a:lnTo>
                    <a:pt x="767" y="557"/>
                  </a:lnTo>
                  <a:lnTo>
                    <a:pt x="770" y="553"/>
                  </a:lnTo>
                  <a:lnTo>
                    <a:pt x="773" y="550"/>
                  </a:lnTo>
                  <a:lnTo>
                    <a:pt x="775" y="546"/>
                  </a:lnTo>
                  <a:lnTo>
                    <a:pt x="773" y="545"/>
                  </a:lnTo>
                  <a:lnTo>
                    <a:pt x="773" y="542"/>
                  </a:lnTo>
                  <a:lnTo>
                    <a:pt x="775" y="538"/>
                  </a:lnTo>
                  <a:lnTo>
                    <a:pt x="777" y="535"/>
                  </a:lnTo>
                  <a:lnTo>
                    <a:pt x="781" y="531"/>
                  </a:lnTo>
                  <a:lnTo>
                    <a:pt x="783" y="530"/>
                  </a:lnTo>
                  <a:lnTo>
                    <a:pt x="785" y="529"/>
                  </a:lnTo>
                  <a:lnTo>
                    <a:pt x="788" y="529"/>
                  </a:lnTo>
                  <a:lnTo>
                    <a:pt x="790" y="530"/>
                  </a:lnTo>
                  <a:lnTo>
                    <a:pt x="790" y="530"/>
                  </a:lnTo>
                  <a:lnTo>
                    <a:pt x="793" y="525"/>
                  </a:lnTo>
                  <a:lnTo>
                    <a:pt x="794" y="520"/>
                  </a:lnTo>
                  <a:lnTo>
                    <a:pt x="798" y="516"/>
                  </a:lnTo>
                  <a:lnTo>
                    <a:pt x="800" y="515"/>
                  </a:lnTo>
                  <a:lnTo>
                    <a:pt x="802" y="513"/>
                  </a:lnTo>
                  <a:lnTo>
                    <a:pt x="803" y="511"/>
                  </a:lnTo>
                  <a:lnTo>
                    <a:pt x="805" y="508"/>
                  </a:lnTo>
                  <a:lnTo>
                    <a:pt x="806" y="508"/>
                  </a:lnTo>
                  <a:lnTo>
                    <a:pt x="807" y="507"/>
                  </a:lnTo>
                  <a:lnTo>
                    <a:pt x="807" y="504"/>
                  </a:lnTo>
                  <a:lnTo>
                    <a:pt x="809" y="500"/>
                  </a:lnTo>
                  <a:lnTo>
                    <a:pt x="813" y="496"/>
                  </a:lnTo>
                  <a:lnTo>
                    <a:pt x="817" y="492"/>
                  </a:lnTo>
                  <a:lnTo>
                    <a:pt x="818" y="486"/>
                  </a:lnTo>
                  <a:lnTo>
                    <a:pt x="818" y="484"/>
                  </a:lnTo>
                  <a:lnTo>
                    <a:pt x="818" y="483"/>
                  </a:lnTo>
                  <a:lnTo>
                    <a:pt x="818" y="482"/>
                  </a:lnTo>
                  <a:lnTo>
                    <a:pt x="820" y="477"/>
                  </a:lnTo>
                  <a:lnTo>
                    <a:pt x="820" y="476"/>
                  </a:lnTo>
                  <a:lnTo>
                    <a:pt x="821" y="472"/>
                  </a:lnTo>
                  <a:lnTo>
                    <a:pt x="821" y="470"/>
                  </a:lnTo>
                  <a:lnTo>
                    <a:pt x="821" y="468"/>
                  </a:lnTo>
                  <a:lnTo>
                    <a:pt x="821" y="466"/>
                  </a:lnTo>
                  <a:lnTo>
                    <a:pt x="824" y="461"/>
                  </a:lnTo>
                  <a:lnTo>
                    <a:pt x="822" y="456"/>
                  </a:lnTo>
                  <a:lnTo>
                    <a:pt x="826" y="451"/>
                  </a:lnTo>
                  <a:lnTo>
                    <a:pt x="827" y="446"/>
                  </a:lnTo>
                  <a:lnTo>
                    <a:pt x="828" y="445"/>
                  </a:lnTo>
                  <a:lnTo>
                    <a:pt x="830" y="441"/>
                  </a:lnTo>
                  <a:lnTo>
                    <a:pt x="830" y="434"/>
                  </a:lnTo>
                  <a:lnTo>
                    <a:pt x="830" y="431"/>
                  </a:lnTo>
                  <a:lnTo>
                    <a:pt x="831" y="428"/>
                  </a:lnTo>
                  <a:lnTo>
                    <a:pt x="833" y="424"/>
                  </a:lnTo>
                  <a:lnTo>
                    <a:pt x="835" y="422"/>
                  </a:lnTo>
                  <a:lnTo>
                    <a:pt x="833" y="418"/>
                  </a:lnTo>
                  <a:lnTo>
                    <a:pt x="826" y="420"/>
                  </a:lnTo>
                  <a:lnTo>
                    <a:pt x="819" y="420"/>
                  </a:lnTo>
                  <a:lnTo>
                    <a:pt x="818" y="420"/>
                  </a:lnTo>
                  <a:lnTo>
                    <a:pt x="818" y="419"/>
                  </a:lnTo>
                  <a:lnTo>
                    <a:pt x="819" y="412"/>
                  </a:lnTo>
                  <a:lnTo>
                    <a:pt x="819" y="412"/>
                  </a:lnTo>
                  <a:lnTo>
                    <a:pt x="819" y="408"/>
                  </a:lnTo>
                  <a:lnTo>
                    <a:pt x="819" y="405"/>
                  </a:lnTo>
                  <a:lnTo>
                    <a:pt x="819" y="399"/>
                  </a:lnTo>
                  <a:lnTo>
                    <a:pt x="818" y="397"/>
                  </a:lnTo>
                  <a:lnTo>
                    <a:pt x="819" y="395"/>
                  </a:lnTo>
                  <a:lnTo>
                    <a:pt x="819" y="389"/>
                  </a:lnTo>
                  <a:lnTo>
                    <a:pt x="819" y="388"/>
                  </a:lnTo>
                  <a:lnTo>
                    <a:pt x="819" y="387"/>
                  </a:lnTo>
                  <a:lnTo>
                    <a:pt x="820" y="385"/>
                  </a:lnTo>
                  <a:lnTo>
                    <a:pt x="820" y="385"/>
                  </a:lnTo>
                  <a:lnTo>
                    <a:pt x="821" y="381"/>
                  </a:lnTo>
                  <a:lnTo>
                    <a:pt x="822" y="381"/>
                  </a:lnTo>
                  <a:lnTo>
                    <a:pt x="825" y="380"/>
                  </a:lnTo>
                  <a:lnTo>
                    <a:pt x="828" y="381"/>
                  </a:lnTo>
                  <a:lnTo>
                    <a:pt x="829" y="377"/>
                  </a:lnTo>
                  <a:lnTo>
                    <a:pt x="830" y="375"/>
                  </a:lnTo>
                  <a:lnTo>
                    <a:pt x="832" y="374"/>
                  </a:lnTo>
                  <a:lnTo>
                    <a:pt x="833" y="374"/>
                  </a:lnTo>
                  <a:lnTo>
                    <a:pt x="838" y="374"/>
                  </a:lnTo>
                  <a:lnTo>
                    <a:pt x="840" y="374"/>
                  </a:lnTo>
                  <a:lnTo>
                    <a:pt x="841" y="374"/>
                  </a:lnTo>
                  <a:lnTo>
                    <a:pt x="842" y="373"/>
                  </a:lnTo>
                  <a:lnTo>
                    <a:pt x="842" y="373"/>
                  </a:lnTo>
                  <a:lnTo>
                    <a:pt x="848" y="373"/>
                  </a:lnTo>
                  <a:lnTo>
                    <a:pt x="849" y="373"/>
                  </a:lnTo>
                  <a:lnTo>
                    <a:pt x="849" y="373"/>
                  </a:lnTo>
                  <a:lnTo>
                    <a:pt x="850" y="371"/>
                  </a:lnTo>
                  <a:lnTo>
                    <a:pt x="852" y="370"/>
                  </a:lnTo>
                  <a:lnTo>
                    <a:pt x="853" y="367"/>
                  </a:lnTo>
                  <a:lnTo>
                    <a:pt x="853" y="365"/>
                  </a:lnTo>
                  <a:lnTo>
                    <a:pt x="853" y="364"/>
                  </a:lnTo>
                  <a:lnTo>
                    <a:pt x="852" y="362"/>
                  </a:lnTo>
                  <a:lnTo>
                    <a:pt x="851" y="360"/>
                  </a:lnTo>
                  <a:lnTo>
                    <a:pt x="851" y="359"/>
                  </a:lnTo>
                  <a:lnTo>
                    <a:pt x="851" y="358"/>
                  </a:lnTo>
                  <a:lnTo>
                    <a:pt x="852" y="356"/>
                  </a:lnTo>
                  <a:lnTo>
                    <a:pt x="854" y="355"/>
                  </a:lnTo>
                  <a:lnTo>
                    <a:pt x="854" y="354"/>
                  </a:lnTo>
                  <a:lnTo>
                    <a:pt x="856" y="352"/>
                  </a:lnTo>
                  <a:lnTo>
                    <a:pt x="856" y="349"/>
                  </a:lnTo>
                  <a:lnTo>
                    <a:pt x="857" y="346"/>
                  </a:lnTo>
                  <a:lnTo>
                    <a:pt x="857" y="345"/>
                  </a:lnTo>
                  <a:lnTo>
                    <a:pt x="860" y="340"/>
                  </a:lnTo>
                  <a:lnTo>
                    <a:pt x="865" y="341"/>
                  </a:lnTo>
                  <a:lnTo>
                    <a:pt x="867" y="341"/>
                  </a:lnTo>
                  <a:lnTo>
                    <a:pt x="867" y="341"/>
                  </a:lnTo>
                  <a:lnTo>
                    <a:pt x="870" y="335"/>
                  </a:lnTo>
                  <a:lnTo>
                    <a:pt x="871" y="333"/>
                  </a:lnTo>
                  <a:lnTo>
                    <a:pt x="871" y="333"/>
                  </a:lnTo>
                  <a:lnTo>
                    <a:pt x="873" y="326"/>
                  </a:lnTo>
                  <a:lnTo>
                    <a:pt x="872" y="326"/>
                  </a:lnTo>
                  <a:lnTo>
                    <a:pt x="871" y="322"/>
                  </a:lnTo>
                  <a:lnTo>
                    <a:pt x="871" y="319"/>
                  </a:lnTo>
                  <a:lnTo>
                    <a:pt x="870" y="317"/>
                  </a:lnTo>
                  <a:lnTo>
                    <a:pt x="870" y="316"/>
                  </a:lnTo>
                  <a:lnTo>
                    <a:pt x="869" y="316"/>
                  </a:lnTo>
                  <a:lnTo>
                    <a:pt x="869" y="315"/>
                  </a:lnTo>
                  <a:lnTo>
                    <a:pt x="870" y="314"/>
                  </a:lnTo>
                  <a:lnTo>
                    <a:pt x="870" y="313"/>
                  </a:lnTo>
                  <a:lnTo>
                    <a:pt x="870" y="312"/>
                  </a:lnTo>
                  <a:lnTo>
                    <a:pt x="870" y="311"/>
                  </a:lnTo>
                  <a:lnTo>
                    <a:pt x="871" y="310"/>
                  </a:lnTo>
                  <a:lnTo>
                    <a:pt x="871" y="308"/>
                  </a:lnTo>
                  <a:lnTo>
                    <a:pt x="871" y="306"/>
                  </a:lnTo>
                  <a:lnTo>
                    <a:pt x="872" y="305"/>
                  </a:lnTo>
                  <a:lnTo>
                    <a:pt x="872" y="305"/>
                  </a:lnTo>
                  <a:lnTo>
                    <a:pt x="872" y="304"/>
                  </a:lnTo>
                  <a:lnTo>
                    <a:pt x="872" y="303"/>
                  </a:lnTo>
                  <a:lnTo>
                    <a:pt x="872" y="302"/>
                  </a:lnTo>
                  <a:lnTo>
                    <a:pt x="872" y="301"/>
                  </a:lnTo>
                  <a:lnTo>
                    <a:pt x="872" y="299"/>
                  </a:lnTo>
                  <a:lnTo>
                    <a:pt x="873" y="299"/>
                  </a:lnTo>
                  <a:lnTo>
                    <a:pt x="873" y="298"/>
                  </a:lnTo>
                  <a:lnTo>
                    <a:pt x="873" y="298"/>
                  </a:lnTo>
                  <a:lnTo>
                    <a:pt x="873" y="294"/>
                  </a:lnTo>
                  <a:lnTo>
                    <a:pt x="873" y="292"/>
                  </a:lnTo>
                  <a:lnTo>
                    <a:pt x="873" y="292"/>
                  </a:lnTo>
                  <a:lnTo>
                    <a:pt x="875" y="288"/>
                  </a:lnTo>
                  <a:lnTo>
                    <a:pt x="875" y="287"/>
                  </a:lnTo>
                  <a:lnTo>
                    <a:pt x="875" y="286"/>
                  </a:lnTo>
                  <a:lnTo>
                    <a:pt x="876" y="284"/>
                  </a:lnTo>
                  <a:lnTo>
                    <a:pt x="876" y="284"/>
                  </a:lnTo>
                  <a:lnTo>
                    <a:pt x="878" y="282"/>
                  </a:lnTo>
                  <a:lnTo>
                    <a:pt x="879" y="282"/>
                  </a:lnTo>
                  <a:lnTo>
                    <a:pt x="881" y="280"/>
                  </a:lnTo>
                  <a:lnTo>
                    <a:pt x="882" y="280"/>
                  </a:lnTo>
                  <a:lnTo>
                    <a:pt x="882" y="279"/>
                  </a:lnTo>
                  <a:lnTo>
                    <a:pt x="883" y="279"/>
                  </a:lnTo>
                  <a:lnTo>
                    <a:pt x="883" y="278"/>
                  </a:lnTo>
                  <a:lnTo>
                    <a:pt x="884" y="278"/>
                  </a:lnTo>
                  <a:lnTo>
                    <a:pt x="884" y="277"/>
                  </a:lnTo>
                  <a:lnTo>
                    <a:pt x="885" y="277"/>
                  </a:lnTo>
                  <a:lnTo>
                    <a:pt x="885" y="276"/>
                  </a:lnTo>
                  <a:lnTo>
                    <a:pt x="889" y="272"/>
                  </a:lnTo>
                  <a:lnTo>
                    <a:pt x="892" y="269"/>
                  </a:lnTo>
                  <a:lnTo>
                    <a:pt x="894" y="265"/>
                  </a:lnTo>
                  <a:lnTo>
                    <a:pt x="893" y="260"/>
                  </a:lnTo>
                  <a:lnTo>
                    <a:pt x="893" y="256"/>
                  </a:lnTo>
                  <a:lnTo>
                    <a:pt x="893" y="256"/>
                  </a:lnTo>
                  <a:lnTo>
                    <a:pt x="894" y="250"/>
                  </a:lnTo>
                  <a:lnTo>
                    <a:pt x="893" y="250"/>
                  </a:lnTo>
                  <a:lnTo>
                    <a:pt x="893" y="249"/>
                  </a:lnTo>
                  <a:lnTo>
                    <a:pt x="893" y="244"/>
                  </a:lnTo>
                  <a:lnTo>
                    <a:pt x="894" y="238"/>
                  </a:lnTo>
                  <a:lnTo>
                    <a:pt x="894" y="235"/>
                  </a:lnTo>
                  <a:lnTo>
                    <a:pt x="895" y="233"/>
                  </a:lnTo>
                  <a:lnTo>
                    <a:pt x="897" y="225"/>
                  </a:lnTo>
                  <a:lnTo>
                    <a:pt x="899" y="223"/>
                  </a:lnTo>
                  <a:lnTo>
                    <a:pt x="900" y="217"/>
                  </a:lnTo>
                  <a:lnTo>
                    <a:pt x="901" y="212"/>
                  </a:lnTo>
                  <a:lnTo>
                    <a:pt x="904" y="201"/>
                  </a:lnTo>
                  <a:lnTo>
                    <a:pt x="908" y="191"/>
                  </a:lnTo>
                  <a:lnTo>
                    <a:pt x="908" y="188"/>
                  </a:lnTo>
                  <a:lnTo>
                    <a:pt x="911" y="183"/>
                  </a:lnTo>
                  <a:lnTo>
                    <a:pt x="914" y="173"/>
                  </a:lnTo>
                  <a:lnTo>
                    <a:pt x="916" y="170"/>
                  </a:lnTo>
                  <a:lnTo>
                    <a:pt x="917" y="166"/>
                  </a:lnTo>
                  <a:lnTo>
                    <a:pt x="918" y="165"/>
                  </a:lnTo>
                  <a:lnTo>
                    <a:pt x="919" y="163"/>
                  </a:lnTo>
                  <a:lnTo>
                    <a:pt x="921" y="162"/>
                  </a:lnTo>
                  <a:lnTo>
                    <a:pt x="922" y="160"/>
                  </a:lnTo>
                  <a:lnTo>
                    <a:pt x="929" y="147"/>
                  </a:lnTo>
                  <a:lnTo>
                    <a:pt x="933" y="143"/>
                  </a:lnTo>
                  <a:lnTo>
                    <a:pt x="934" y="141"/>
                  </a:lnTo>
                  <a:lnTo>
                    <a:pt x="935" y="140"/>
                  </a:lnTo>
                  <a:lnTo>
                    <a:pt x="935" y="138"/>
                  </a:lnTo>
                  <a:lnTo>
                    <a:pt x="937" y="136"/>
                  </a:lnTo>
                  <a:lnTo>
                    <a:pt x="939" y="132"/>
                  </a:lnTo>
                  <a:lnTo>
                    <a:pt x="940" y="131"/>
                  </a:lnTo>
                  <a:lnTo>
                    <a:pt x="942" y="128"/>
                  </a:lnTo>
                  <a:lnTo>
                    <a:pt x="944" y="122"/>
                  </a:lnTo>
                  <a:lnTo>
                    <a:pt x="944" y="121"/>
                  </a:lnTo>
                  <a:lnTo>
                    <a:pt x="944" y="120"/>
                  </a:lnTo>
                  <a:lnTo>
                    <a:pt x="945" y="118"/>
                  </a:lnTo>
                  <a:lnTo>
                    <a:pt x="947" y="112"/>
                  </a:lnTo>
                  <a:lnTo>
                    <a:pt x="949" y="107"/>
                  </a:lnTo>
                  <a:lnTo>
                    <a:pt x="951" y="103"/>
                  </a:lnTo>
                  <a:lnTo>
                    <a:pt x="953" y="98"/>
                  </a:lnTo>
                  <a:lnTo>
                    <a:pt x="956" y="93"/>
                  </a:lnTo>
                  <a:lnTo>
                    <a:pt x="957" y="91"/>
                  </a:lnTo>
                  <a:lnTo>
                    <a:pt x="959" y="88"/>
                  </a:lnTo>
                  <a:lnTo>
                    <a:pt x="962" y="85"/>
                  </a:lnTo>
                  <a:lnTo>
                    <a:pt x="964" y="83"/>
                  </a:lnTo>
                  <a:lnTo>
                    <a:pt x="964" y="82"/>
                  </a:lnTo>
                  <a:lnTo>
                    <a:pt x="965" y="79"/>
                  </a:lnTo>
                  <a:lnTo>
                    <a:pt x="968" y="72"/>
                  </a:lnTo>
                  <a:lnTo>
                    <a:pt x="969" y="72"/>
                  </a:lnTo>
                  <a:lnTo>
                    <a:pt x="970" y="71"/>
                  </a:lnTo>
                  <a:lnTo>
                    <a:pt x="971" y="68"/>
                  </a:lnTo>
                  <a:lnTo>
                    <a:pt x="971" y="67"/>
                  </a:lnTo>
                  <a:lnTo>
                    <a:pt x="974" y="66"/>
                  </a:lnTo>
                  <a:lnTo>
                    <a:pt x="974" y="66"/>
                  </a:lnTo>
                  <a:lnTo>
                    <a:pt x="976" y="64"/>
                  </a:lnTo>
                  <a:lnTo>
                    <a:pt x="980" y="62"/>
                  </a:lnTo>
                  <a:lnTo>
                    <a:pt x="981" y="61"/>
                  </a:lnTo>
                  <a:lnTo>
                    <a:pt x="986" y="56"/>
                  </a:lnTo>
                  <a:lnTo>
                    <a:pt x="986" y="56"/>
                  </a:lnTo>
                  <a:lnTo>
                    <a:pt x="987" y="55"/>
                  </a:lnTo>
                  <a:lnTo>
                    <a:pt x="988" y="53"/>
                  </a:lnTo>
                  <a:lnTo>
                    <a:pt x="989" y="52"/>
                  </a:lnTo>
                  <a:lnTo>
                    <a:pt x="993" y="50"/>
                  </a:lnTo>
                  <a:lnTo>
                    <a:pt x="996" y="50"/>
                  </a:lnTo>
                  <a:lnTo>
                    <a:pt x="997" y="48"/>
                  </a:lnTo>
                  <a:lnTo>
                    <a:pt x="998" y="47"/>
                  </a:lnTo>
                  <a:lnTo>
                    <a:pt x="1000" y="47"/>
                  </a:lnTo>
                  <a:lnTo>
                    <a:pt x="1001" y="45"/>
                  </a:lnTo>
                  <a:lnTo>
                    <a:pt x="1003" y="43"/>
                  </a:lnTo>
                  <a:lnTo>
                    <a:pt x="1005" y="42"/>
                  </a:lnTo>
                  <a:lnTo>
                    <a:pt x="1007" y="41"/>
                  </a:lnTo>
                  <a:lnTo>
                    <a:pt x="1010" y="40"/>
                  </a:lnTo>
                  <a:lnTo>
                    <a:pt x="1010" y="40"/>
                  </a:lnTo>
                  <a:lnTo>
                    <a:pt x="1013" y="41"/>
                  </a:lnTo>
                  <a:lnTo>
                    <a:pt x="1017" y="40"/>
                  </a:lnTo>
                  <a:lnTo>
                    <a:pt x="1019" y="40"/>
                  </a:lnTo>
                  <a:lnTo>
                    <a:pt x="1020" y="39"/>
                  </a:lnTo>
                  <a:lnTo>
                    <a:pt x="1022" y="37"/>
                  </a:lnTo>
                  <a:lnTo>
                    <a:pt x="1023" y="36"/>
                  </a:lnTo>
                  <a:lnTo>
                    <a:pt x="1025" y="36"/>
                  </a:lnTo>
                  <a:lnTo>
                    <a:pt x="1025" y="36"/>
                  </a:lnTo>
                  <a:lnTo>
                    <a:pt x="1028" y="34"/>
                  </a:lnTo>
                  <a:lnTo>
                    <a:pt x="1031" y="32"/>
                  </a:lnTo>
                  <a:lnTo>
                    <a:pt x="1032" y="31"/>
                  </a:lnTo>
                  <a:lnTo>
                    <a:pt x="1033" y="29"/>
                  </a:lnTo>
                  <a:lnTo>
                    <a:pt x="1033" y="29"/>
                  </a:lnTo>
                  <a:lnTo>
                    <a:pt x="1034" y="25"/>
                  </a:lnTo>
                  <a:lnTo>
                    <a:pt x="1035" y="21"/>
                  </a:lnTo>
                  <a:lnTo>
                    <a:pt x="1036" y="21"/>
                  </a:lnTo>
                  <a:lnTo>
                    <a:pt x="1036" y="19"/>
                  </a:lnTo>
                  <a:lnTo>
                    <a:pt x="1037" y="19"/>
                  </a:lnTo>
                  <a:lnTo>
                    <a:pt x="1037" y="19"/>
                  </a:lnTo>
                  <a:lnTo>
                    <a:pt x="1039" y="19"/>
                  </a:lnTo>
                  <a:lnTo>
                    <a:pt x="1039" y="19"/>
                  </a:lnTo>
                  <a:lnTo>
                    <a:pt x="1040" y="20"/>
                  </a:lnTo>
                  <a:lnTo>
                    <a:pt x="1040" y="20"/>
                  </a:lnTo>
                  <a:lnTo>
                    <a:pt x="1041" y="20"/>
                  </a:lnTo>
                  <a:lnTo>
                    <a:pt x="1042" y="20"/>
                  </a:lnTo>
                  <a:lnTo>
                    <a:pt x="1042" y="20"/>
                  </a:lnTo>
                  <a:lnTo>
                    <a:pt x="1042" y="20"/>
                  </a:lnTo>
                  <a:lnTo>
                    <a:pt x="1043" y="20"/>
                  </a:lnTo>
                  <a:lnTo>
                    <a:pt x="1043" y="20"/>
                  </a:lnTo>
                  <a:lnTo>
                    <a:pt x="1044" y="20"/>
                  </a:lnTo>
                  <a:lnTo>
                    <a:pt x="1044" y="20"/>
                  </a:lnTo>
                  <a:lnTo>
                    <a:pt x="1045" y="20"/>
                  </a:lnTo>
                  <a:lnTo>
                    <a:pt x="1045" y="21"/>
                  </a:lnTo>
                  <a:lnTo>
                    <a:pt x="1045" y="21"/>
                  </a:lnTo>
                  <a:lnTo>
                    <a:pt x="1045" y="21"/>
                  </a:lnTo>
                  <a:lnTo>
                    <a:pt x="1046" y="21"/>
                  </a:lnTo>
                  <a:lnTo>
                    <a:pt x="1046" y="21"/>
                  </a:lnTo>
                  <a:lnTo>
                    <a:pt x="1047" y="21"/>
                  </a:lnTo>
                  <a:lnTo>
                    <a:pt x="1047" y="21"/>
                  </a:lnTo>
                  <a:lnTo>
                    <a:pt x="1048" y="21"/>
                  </a:lnTo>
                  <a:lnTo>
                    <a:pt x="1048" y="22"/>
                  </a:lnTo>
                  <a:lnTo>
                    <a:pt x="1048" y="22"/>
                  </a:lnTo>
                  <a:lnTo>
                    <a:pt x="1050" y="22"/>
                  </a:lnTo>
                  <a:lnTo>
                    <a:pt x="1050" y="22"/>
                  </a:lnTo>
                  <a:lnTo>
                    <a:pt x="1051" y="22"/>
                  </a:lnTo>
                  <a:lnTo>
                    <a:pt x="1051" y="22"/>
                  </a:lnTo>
                  <a:lnTo>
                    <a:pt x="1052" y="22"/>
                  </a:lnTo>
                  <a:lnTo>
                    <a:pt x="1052" y="22"/>
                  </a:lnTo>
                  <a:lnTo>
                    <a:pt x="1053" y="22"/>
                  </a:lnTo>
                  <a:lnTo>
                    <a:pt x="1053" y="22"/>
                  </a:lnTo>
                  <a:lnTo>
                    <a:pt x="1053" y="21"/>
                  </a:lnTo>
                  <a:lnTo>
                    <a:pt x="1054" y="21"/>
                  </a:lnTo>
                  <a:lnTo>
                    <a:pt x="1054" y="21"/>
                  </a:lnTo>
                  <a:lnTo>
                    <a:pt x="1055" y="21"/>
                  </a:lnTo>
                  <a:lnTo>
                    <a:pt x="1055" y="20"/>
                  </a:lnTo>
                  <a:lnTo>
                    <a:pt x="1056" y="20"/>
                  </a:lnTo>
                  <a:lnTo>
                    <a:pt x="1056" y="20"/>
                  </a:lnTo>
                  <a:lnTo>
                    <a:pt x="1057" y="20"/>
                  </a:lnTo>
                  <a:lnTo>
                    <a:pt x="1057" y="20"/>
                  </a:lnTo>
                  <a:lnTo>
                    <a:pt x="1058" y="20"/>
                  </a:lnTo>
                  <a:lnTo>
                    <a:pt x="1058" y="20"/>
                  </a:lnTo>
                  <a:lnTo>
                    <a:pt x="1060" y="20"/>
                  </a:lnTo>
                  <a:lnTo>
                    <a:pt x="1060" y="20"/>
                  </a:lnTo>
                  <a:lnTo>
                    <a:pt x="1061" y="20"/>
                  </a:lnTo>
                  <a:lnTo>
                    <a:pt x="1061" y="20"/>
                  </a:lnTo>
                  <a:lnTo>
                    <a:pt x="1062" y="20"/>
                  </a:lnTo>
                  <a:lnTo>
                    <a:pt x="1062" y="20"/>
                  </a:lnTo>
                  <a:lnTo>
                    <a:pt x="1063" y="20"/>
                  </a:lnTo>
                  <a:lnTo>
                    <a:pt x="1063" y="19"/>
                  </a:lnTo>
                  <a:lnTo>
                    <a:pt x="1063" y="19"/>
                  </a:lnTo>
                  <a:lnTo>
                    <a:pt x="1064" y="19"/>
                  </a:lnTo>
                  <a:lnTo>
                    <a:pt x="1064" y="19"/>
                  </a:lnTo>
                  <a:lnTo>
                    <a:pt x="1065" y="19"/>
                  </a:lnTo>
                  <a:lnTo>
                    <a:pt x="1065" y="19"/>
                  </a:lnTo>
                  <a:lnTo>
                    <a:pt x="1066" y="19"/>
                  </a:lnTo>
                  <a:lnTo>
                    <a:pt x="1066" y="19"/>
                  </a:lnTo>
                  <a:lnTo>
                    <a:pt x="1066" y="19"/>
                  </a:lnTo>
                  <a:lnTo>
                    <a:pt x="1067" y="19"/>
                  </a:lnTo>
                  <a:lnTo>
                    <a:pt x="1068" y="19"/>
                  </a:lnTo>
                  <a:lnTo>
                    <a:pt x="1068" y="19"/>
                  </a:lnTo>
                  <a:lnTo>
                    <a:pt x="1069" y="19"/>
                  </a:lnTo>
                  <a:lnTo>
                    <a:pt x="1069" y="20"/>
                  </a:lnTo>
                  <a:lnTo>
                    <a:pt x="1071" y="20"/>
                  </a:lnTo>
                  <a:lnTo>
                    <a:pt x="1071" y="20"/>
                  </a:lnTo>
                  <a:lnTo>
                    <a:pt x="1071" y="20"/>
                  </a:lnTo>
                  <a:lnTo>
                    <a:pt x="1072" y="20"/>
                  </a:lnTo>
                  <a:lnTo>
                    <a:pt x="1072" y="20"/>
                  </a:lnTo>
                  <a:lnTo>
                    <a:pt x="1073" y="20"/>
                  </a:lnTo>
                  <a:lnTo>
                    <a:pt x="1073" y="20"/>
                  </a:lnTo>
                  <a:lnTo>
                    <a:pt x="1074" y="20"/>
                  </a:lnTo>
                  <a:lnTo>
                    <a:pt x="1074" y="21"/>
                  </a:lnTo>
                  <a:lnTo>
                    <a:pt x="1075" y="20"/>
                  </a:lnTo>
                  <a:lnTo>
                    <a:pt x="1076" y="20"/>
                  </a:lnTo>
                  <a:lnTo>
                    <a:pt x="1076" y="19"/>
                  </a:lnTo>
                  <a:lnTo>
                    <a:pt x="1076" y="19"/>
                  </a:lnTo>
                  <a:lnTo>
                    <a:pt x="1076" y="19"/>
                  </a:lnTo>
                  <a:lnTo>
                    <a:pt x="1077" y="18"/>
                  </a:lnTo>
                  <a:lnTo>
                    <a:pt x="1077" y="18"/>
                  </a:lnTo>
                  <a:lnTo>
                    <a:pt x="1078" y="18"/>
                  </a:lnTo>
                  <a:lnTo>
                    <a:pt x="1078" y="18"/>
                  </a:lnTo>
                  <a:lnTo>
                    <a:pt x="1079" y="18"/>
                  </a:lnTo>
                  <a:lnTo>
                    <a:pt x="1079" y="18"/>
                  </a:lnTo>
                  <a:lnTo>
                    <a:pt x="1079" y="18"/>
                  </a:lnTo>
                  <a:lnTo>
                    <a:pt x="1079" y="19"/>
                  </a:lnTo>
                  <a:lnTo>
                    <a:pt x="1080" y="19"/>
                  </a:lnTo>
                  <a:lnTo>
                    <a:pt x="1080" y="19"/>
                  </a:lnTo>
                  <a:lnTo>
                    <a:pt x="1082" y="19"/>
                  </a:lnTo>
                  <a:lnTo>
                    <a:pt x="1082" y="19"/>
                  </a:lnTo>
                  <a:lnTo>
                    <a:pt x="1082" y="18"/>
                  </a:lnTo>
                  <a:lnTo>
                    <a:pt x="1083" y="18"/>
                  </a:lnTo>
                  <a:lnTo>
                    <a:pt x="1083" y="18"/>
                  </a:lnTo>
                  <a:lnTo>
                    <a:pt x="1083" y="18"/>
                  </a:lnTo>
                  <a:lnTo>
                    <a:pt x="1084" y="18"/>
                  </a:lnTo>
                  <a:lnTo>
                    <a:pt x="1084" y="17"/>
                  </a:lnTo>
                  <a:lnTo>
                    <a:pt x="1084" y="17"/>
                  </a:lnTo>
                  <a:lnTo>
                    <a:pt x="1085" y="17"/>
                  </a:lnTo>
                  <a:lnTo>
                    <a:pt x="1085" y="17"/>
                  </a:lnTo>
                  <a:lnTo>
                    <a:pt x="1086" y="17"/>
                  </a:lnTo>
                  <a:lnTo>
                    <a:pt x="1086" y="17"/>
                  </a:lnTo>
                  <a:lnTo>
                    <a:pt x="1087" y="17"/>
                  </a:lnTo>
                  <a:lnTo>
                    <a:pt x="1087" y="17"/>
                  </a:lnTo>
                  <a:lnTo>
                    <a:pt x="1088" y="17"/>
                  </a:lnTo>
                  <a:lnTo>
                    <a:pt x="1088" y="17"/>
                  </a:lnTo>
                  <a:lnTo>
                    <a:pt x="1088" y="17"/>
                  </a:lnTo>
                  <a:lnTo>
                    <a:pt x="1089" y="17"/>
                  </a:lnTo>
                  <a:lnTo>
                    <a:pt x="1089" y="17"/>
                  </a:lnTo>
                  <a:lnTo>
                    <a:pt x="1090" y="17"/>
                  </a:lnTo>
                  <a:lnTo>
                    <a:pt x="1090" y="18"/>
                  </a:lnTo>
                  <a:lnTo>
                    <a:pt x="1090" y="18"/>
                  </a:lnTo>
                  <a:lnTo>
                    <a:pt x="1091" y="18"/>
                  </a:lnTo>
                  <a:lnTo>
                    <a:pt x="1091" y="18"/>
                  </a:lnTo>
                  <a:lnTo>
                    <a:pt x="1093" y="18"/>
                  </a:lnTo>
                  <a:lnTo>
                    <a:pt x="1093" y="19"/>
                  </a:lnTo>
                  <a:lnTo>
                    <a:pt x="1093" y="19"/>
                  </a:lnTo>
                  <a:lnTo>
                    <a:pt x="1094" y="19"/>
                  </a:lnTo>
                  <a:lnTo>
                    <a:pt x="1094" y="19"/>
                  </a:lnTo>
                  <a:lnTo>
                    <a:pt x="1095" y="19"/>
                  </a:lnTo>
                  <a:lnTo>
                    <a:pt x="1095" y="19"/>
                  </a:lnTo>
                  <a:lnTo>
                    <a:pt x="1096" y="20"/>
                  </a:lnTo>
                  <a:lnTo>
                    <a:pt x="1096" y="20"/>
                  </a:lnTo>
                  <a:lnTo>
                    <a:pt x="1097" y="20"/>
                  </a:lnTo>
                  <a:lnTo>
                    <a:pt x="1097" y="20"/>
                  </a:lnTo>
                  <a:lnTo>
                    <a:pt x="1097" y="20"/>
                  </a:lnTo>
                  <a:lnTo>
                    <a:pt x="1097" y="21"/>
                  </a:lnTo>
                  <a:lnTo>
                    <a:pt x="1098" y="21"/>
                  </a:lnTo>
                  <a:lnTo>
                    <a:pt x="1098" y="21"/>
                  </a:lnTo>
                  <a:lnTo>
                    <a:pt x="1098" y="21"/>
                  </a:lnTo>
                  <a:lnTo>
                    <a:pt x="1099" y="21"/>
                  </a:lnTo>
                  <a:lnTo>
                    <a:pt x="1099" y="22"/>
                  </a:lnTo>
                  <a:lnTo>
                    <a:pt x="1099" y="22"/>
                  </a:lnTo>
                  <a:lnTo>
                    <a:pt x="1100" y="22"/>
                  </a:lnTo>
                  <a:lnTo>
                    <a:pt x="1100" y="22"/>
                  </a:lnTo>
                  <a:lnTo>
                    <a:pt x="1100" y="22"/>
                  </a:lnTo>
                  <a:lnTo>
                    <a:pt x="1101" y="22"/>
                  </a:lnTo>
                  <a:lnTo>
                    <a:pt x="1101" y="23"/>
                  </a:lnTo>
                  <a:lnTo>
                    <a:pt x="1101" y="23"/>
                  </a:lnTo>
                  <a:lnTo>
                    <a:pt x="1103" y="23"/>
                  </a:lnTo>
                  <a:lnTo>
                    <a:pt x="1103" y="23"/>
                  </a:lnTo>
                  <a:lnTo>
                    <a:pt x="1104" y="23"/>
                  </a:lnTo>
                  <a:lnTo>
                    <a:pt x="1104" y="23"/>
                  </a:lnTo>
                  <a:lnTo>
                    <a:pt x="1104" y="24"/>
                  </a:lnTo>
                  <a:lnTo>
                    <a:pt x="1105" y="24"/>
                  </a:lnTo>
                  <a:lnTo>
                    <a:pt x="1105" y="24"/>
                  </a:lnTo>
                  <a:lnTo>
                    <a:pt x="1106" y="24"/>
                  </a:lnTo>
                  <a:lnTo>
                    <a:pt x="1106" y="24"/>
                  </a:lnTo>
                  <a:lnTo>
                    <a:pt x="1106" y="24"/>
                  </a:lnTo>
                  <a:lnTo>
                    <a:pt x="1107" y="25"/>
                  </a:lnTo>
                  <a:lnTo>
                    <a:pt x="1107" y="25"/>
                  </a:lnTo>
                  <a:lnTo>
                    <a:pt x="1108" y="25"/>
                  </a:lnTo>
                  <a:lnTo>
                    <a:pt x="1108" y="25"/>
                  </a:lnTo>
                  <a:lnTo>
                    <a:pt x="1109" y="25"/>
                  </a:lnTo>
                  <a:lnTo>
                    <a:pt x="1109" y="26"/>
                  </a:lnTo>
                  <a:lnTo>
                    <a:pt x="1109" y="26"/>
                  </a:lnTo>
                  <a:lnTo>
                    <a:pt x="1110" y="26"/>
                  </a:lnTo>
                  <a:lnTo>
                    <a:pt x="1110" y="26"/>
                  </a:lnTo>
                  <a:lnTo>
                    <a:pt x="1111" y="26"/>
                  </a:lnTo>
                  <a:lnTo>
                    <a:pt x="1111" y="26"/>
                  </a:lnTo>
                  <a:lnTo>
                    <a:pt x="1112" y="26"/>
                  </a:lnTo>
                  <a:lnTo>
                    <a:pt x="1112" y="26"/>
                  </a:lnTo>
                  <a:lnTo>
                    <a:pt x="1112" y="28"/>
                  </a:lnTo>
                  <a:lnTo>
                    <a:pt x="1114" y="28"/>
                  </a:lnTo>
                  <a:lnTo>
                    <a:pt x="1114" y="28"/>
                  </a:lnTo>
                  <a:lnTo>
                    <a:pt x="1115" y="28"/>
                  </a:lnTo>
                  <a:lnTo>
                    <a:pt x="1115" y="28"/>
                  </a:lnTo>
                  <a:lnTo>
                    <a:pt x="1116" y="28"/>
                  </a:lnTo>
                  <a:lnTo>
                    <a:pt x="1116" y="28"/>
                  </a:lnTo>
                  <a:lnTo>
                    <a:pt x="1117" y="28"/>
                  </a:lnTo>
                  <a:lnTo>
                    <a:pt x="1117" y="29"/>
                  </a:lnTo>
                  <a:lnTo>
                    <a:pt x="1117" y="29"/>
                  </a:lnTo>
                  <a:lnTo>
                    <a:pt x="1118" y="29"/>
                  </a:lnTo>
                  <a:lnTo>
                    <a:pt x="1118" y="29"/>
                  </a:lnTo>
                  <a:lnTo>
                    <a:pt x="1119" y="29"/>
                  </a:lnTo>
                  <a:lnTo>
                    <a:pt x="1119" y="29"/>
                  </a:lnTo>
                  <a:lnTo>
                    <a:pt x="1119" y="30"/>
                  </a:lnTo>
                  <a:lnTo>
                    <a:pt x="1120" y="30"/>
                  </a:lnTo>
                  <a:lnTo>
                    <a:pt x="1120" y="30"/>
                  </a:lnTo>
                  <a:lnTo>
                    <a:pt x="1120" y="30"/>
                  </a:lnTo>
                  <a:lnTo>
                    <a:pt x="1121" y="30"/>
                  </a:lnTo>
                  <a:lnTo>
                    <a:pt x="1121" y="30"/>
                  </a:lnTo>
                  <a:lnTo>
                    <a:pt x="1122" y="31"/>
                  </a:lnTo>
                  <a:lnTo>
                    <a:pt x="1122" y="31"/>
                  </a:lnTo>
                  <a:lnTo>
                    <a:pt x="1123" y="31"/>
                  </a:lnTo>
                  <a:lnTo>
                    <a:pt x="1123" y="31"/>
                  </a:lnTo>
                  <a:lnTo>
                    <a:pt x="1125" y="31"/>
                  </a:lnTo>
                  <a:lnTo>
                    <a:pt x="1125" y="32"/>
                  </a:lnTo>
                  <a:lnTo>
                    <a:pt x="1126" y="32"/>
                  </a:lnTo>
                  <a:lnTo>
                    <a:pt x="1126" y="32"/>
                  </a:lnTo>
                  <a:lnTo>
                    <a:pt x="1127" y="32"/>
                  </a:lnTo>
                  <a:lnTo>
                    <a:pt x="1127" y="32"/>
                  </a:lnTo>
                  <a:lnTo>
                    <a:pt x="1128" y="32"/>
                  </a:lnTo>
                  <a:lnTo>
                    <a:pt x="1128" y="32"/>
                  </a:lnTo>
                  <a:lnTo>
                    <a:pt x="1129" y="32"/>
                  </a:lnTo>
                  <a:lnTo>
                    <a:pt x="1129" y="32"/>
                  </a:lnTo>
                  <a:lnTo>
                    <a:pt x="1130" y="32"/>
                  </a:lnTo>
                  <a:lnTo>
                    <a:pt x="1130" y="32"/>
                  </a:lnTo>
                  <a:lnTo>
                    <a:pt x="1131" y="33"/>
                  </a:lnTo>
                  <a:lnTo>
                    <a:pt x="1131" y="33"/>
                  </a:lnTo>
                  <a:lnTo>
                    <a:pt x="1132" y="33"/>
                  </a:lnTo>
                  <a:lnTo>
                    <a:pt x="1132" y="33"/>
                  </a:lnTo>
                  <a:lnTo>
                    <a:pt x="1132" y="33"/>
                  </a:lnTo>
                  <a:lnTo>
                    <a:pt x="1133" y="33"/>
                  </a:lnTo>
                  <a:lnTo>
                    <a:pt x="1133" y="33"/>
                  </a:lnTo>
                  <a:lnTo>
                    <a:pt x="1134" y="33"/>
                  </a:lnTo>
                  <a:lnTo>
                    <a:pt x="1134" y="34"/>
                  </a:lnTo>
                  <a:lnTo>
                    <a:pt x="1136" y="34"/>
                  </a:lnTo>
                  <a:lnTo>
                    <a:pt x="1136" y="34"/>
                  </a:lnTo>
                  <a:lnTo>
                    <a:pt x="1137" y="34"/>
                  </a:lnTo>
                  <a:lnTo>
                    <a:pt x="1137" y="34"/>
                  </a:lnTo>
                  <a:lnTo>
                    <a:pt x="1138" y="34"/>
                  </a:lnTo>
                  <a:lnTo>
                    <a:pt x="1138" y="34"/>
                  </a:lnTo>
                  <a:lnTo>
                    <a:pt x="1139" y="34"/>
                  </a:lnTo>
                  <a:lnTo>
                    <a:pt x="1139" y="34"/>
                  </a:lnTo>
                  <a:lnTo>
                    <a:pt x="1140" y="34"/>
                  </a:lnTo>
                  <a:lnTo>
                    <a:pt x="1141" y="34"/>
                  </a:lnTo>
                  <a:lnTo>
                    <a:pt x="1141" y="34"/>
                  </a:lnTo>
                  <a:lnTo>
                    <a:pt x="1142" y="34"/>
                  </a:lnTo>
                  <a:lnTo>
                    <a:pt x="1143" y="34"/>
                  </a:lnTo>
                  <a:lnTo>
                    <a:pt x="1143" y="34"/>
                  </a:lnTo>
                  <a:lnTo>
                    <a:pt x="1144" y="34"/>
                  </a:lnTo>
                  <a:lnTo>
                    <a:pt x="1144" y="34"/>
                  </a:lnTo>
                  <a:lnTo>
                    <a:pt x="1146" y="34"/>
                  </a:lnTo>
                  <a:lnTo>
                    <a:pt x="1146" y="34"/>
                  </a:lnTo>
                  <a:lnTo>
                    <a:pt x="1146" y="34"/>
                  </a:lnTo>
                  <a:lnTo>
                    <a:pt x="1147" y="34"/>
                  </a:lnTo>
                  <a:lnTo>
                    <a:pt x="1147" y="34"/>
                  </a:lnTo>
                  <a:lnTo>
                    <a:pt x="1148" y="34"/>
                  </a:lnTo>
                  <a:lnTo>
                    <a:pt x="1148" y="34"/>
                  </a:lnTo>
                  <a:lnTo>
                    <a:pt x="1149" y="34"/>
                  </a:lnTo>
                  <a:lnTo>
                    <a:pt x="1149" y="34"/>
                  </a:lnTo>
                  <a:lnTo>
                    <a:pt x="1149" y="34"/>
                  </a:lnTo>
                  <a:lnTo>
                    <a:pt x="1150" y="34"/>
                  </a:lnTo>
                  <a:lnTo>
                    <a:pt x="1150" y="34"/>
                  </a:lnTo>
                  <a:lnTo>
                    <a:pt x="1151" y="34"/>
                  </a:lnTo>
                  <a:lnTo>
                    <a:pt x="1151" y="34"/>
                  </a:lnTo>
                  <a:lnTo>
                    <a:pt x="1152" y="34"/>
                  </a:lnTo>
                  <a:lnTo>
                    <a:pt x="1152" y="34"/>
                  </a:lnTo>
                  <a:lnTo>
                    <a:pt x="1153" y="34"/>
                  </a:lnTo>
                  <a:lnTo>
                    <a:pt x="1153" y="34"/>
                  </a:lnTo>
                  <a:lnTo>
                    <a:pt x="1153" y="34"/>
                  </a:lnTo>
                  <a:lnTo>
                    <a:pt x="1154" y="34"/>
                  </a:lnTo>
                  <a:lnTo>
                    <a:pt x="1154" y="34"/>
                  </a:lnTo>
                  <a:lnTo>
                    <a:pt x="1155" y="34"/>
                  </a:lnTo>
                  <a:lnTo>
                    <a:pt x="1155" y="33"/>
                  </a:lnTo>
                  <a:lnTo>
                    <a:pt x="1157" y="33"/>
                  </a:lnTo>
                  <a:lnTo>
                    <a:pt x="1157" y="33"/>
                  </a:lnTo>
                  <a:lnTo>
                    <a:pt x="1158" y="33"/>
                  </a:lnTo>
                  <a:lnTo>
                    <a:pt x="1158" y="33"/>
                  </a:lnTo>
                  <a:lnTo>
                    <a:pt x="1159" y="32"/>
                  </a:lnTo>
                  <a:lnTo>
                    <a:pt x="1159" y="32"/>
                  </a:lnTo>
                  <a:lnTo>
                    <a:pt x="1159" y="32"/>
                  </a:lnTo>
                  <a:lnTo>
                    <a:pt x="1159" y="31"/>
                  </a:lnTo>
                  <a:lnTo>
                    <a:pt x="1160" y="31"/>
                  </a:lnTo>
                  <a:lnTo>
                    <a:pt x="1160" y="31"/>
                  </a:lnTo>
                  <a:lnTo>
                    <a:pt x="1161" y="31"/>
                  </a:lnTo>
                  <a:lnTo>
                    <a:pt x="1161" y="30"/>
                  </a:lnTo>
                  <a:lnTo>
                    <a:pt x="1162" y="30"/>
                  </a:lnTo>
                  <a:lnTo>
                    <a:pt x="1162" y="30"/>
                  </a:lnTo>
                  <a:lnTo>
                    <a:pt x="1162" y="29"/>
                  </a:lnTo>
                  <a:lnTo>
                    <a:pt x="1163" y="29"/>
                  </a:lnTo>
                  <a:lnTo>
                    <a:pt x="1163" y="29"/>
                  </a:lnTo>
                  <a:lnTo>
                    <a:pt x="1164" y="29"/>
                  </a:lnTo>
                  <a:lnTo>
                    <a:pt x="1164" y="29"/>
                  </a:lnTo>
                  <a:lnTo>
                    <a:pt x="1164" y="29"/>
                  </a:lnTo>
                  <a:lnTo>
                    <a:pt x="1165" y="29"/>
                  </a:lnTo>
                  <a:lnTo>
                    <a:pt x="1166" y="29"/>
                  </a:lnTo>
                  <a:lnTo>
                    <a:pt x="1166" y="29"/>
                  </a:lnTo>
                  <a:lnTo>
                    <a:pt x="1168" y="28"/>
                  </a:lnTo>
                  <a:lnTo>
                    <a:pt x="1168" y="28"/>
                  </a:lnTo>
                  <a:lnTo>
                    <a:pt x="1169" y="28"/>
                  </a:lnTo>
                  <a:lnTo>
                    <a:pt x="1169" y="28"/>
                  </a:lnTo>
                  <a:lnTo>
                    <a:pt x="1170" y="28"/>
                  </a:lnTo>
                  <a:lnTo>
                    <a:pt x="1170" y="28"/>
                  </a:lnTo>
                  <a:lnTo>
                    <a:pt x="1171" y="28"/>
                  </a:lnTo>
                  <a:lnTo>
                    <a:pt x="1172" y="28"/>
                  </a:lnTo>
                  <a:lnTo>
                    <a:pt x="1172" y="28"/>
                  </a:lnTo>
                  <a:lnTo>
                    <a:pt x="1172" y="28"/>
                  </a:lnTo>
                  <a:lnTo>
                    <a:pt x="1173" y="28"/>
                  </a:lnTo>
                  <a:lnTo>
                    <a:pt x="1173" y="28"/>
                  </a:lnTo>
                  <a:lnTo>
                    <a:pt x="1173" y="26"/>
                  </a:lnTo>
                  <a:lnTo>
                    <a:pt x="1174" y="26"/>
                  </a:lnTo>
                  <a:lnTo>
                    <a:pt x="1174" y="26"/>
                  </a:lnTo>
                  <a:lnTo>
                    <a:pt x="1175" y="26"/>
                  </a:lnTo>
                  <a:lnTo>
                    <a:pt x="1175" y="26"/>
                  </a:lnTo>
                  <a:lnTo>
                    <a:pt x="1175" y="26"/>
                  </a:lnTo>
                  <a:lnTo>
                    <a:pt x="1176" y="26"/>
                  </a:lnTo>
                  <a:lnTo>
                    <a:pt x="1176" y="26"/>
                  </a:lnTo>
                  <a:lnTo>
                    <a:pt x="1177" y="25"/>
                  </a:lnTo>
                  <a:lnTo>
                    <a:pt x="1177" y="25"/>
                  </a:lnTo>
                  <a:lnTo>
                    <a:pt x="1177" y="25"/>
                  </a:lnTo>
                  <a:lnTo>
                    <a:pt x="1179" y="25"/>
                  </a:lnTo>
                  <a:lnTo>
                    <a:pt x="1179" y="24"/>
                  </a:lnTo>
                  <a:lnTo>
                    <a:pt x="1179" y="24"/>
                  </a:lnTo>
                  <a:lnTo>
                    <a:pt x="1179" y="24"/>
                  </a:lnTo>
                  <a:lnTo>
                    <a:pt x="1180" y="24"/>
                  </a:lnTo>
                  <a:lnTo>
                    <a:pt x="1180" y="23"/>
                  </a:lnTo>
                  <a:lnTo>
                    <a:pt x="1181" y="23"/>
                  </a:lnTo>
                  <a:lnTo>
                    <a:pt x="1181" y="23"/>
                  </a:lnTo>
                  <a:lnTo>
                    <a:pt x="1182" y="23"/>
                  </a:lnTo>
                  <a:lnTo>
                    <a:pt x="1182" y="22"/>
                  </a:lnTo>
                  <a:lnTo>
                    <a:pt x="1182" y="22"/>
                  </a:lnTo>
                  <a:lnTo>
                    <a:pt x="1183" y="22"/>
                  </a:lnTo>
                  <a:lnTo>
                    <a:pt x="1183" y="21"/>
                  </a:lnTo>
                  <a:lnTo>
                    <a:pt x="1184" y="21"/>
                  </a:lnTo>
                  <a:lnTo>
                    <a:pt x="1184" y="21"/>
                  </a:lnTo>
                  <a:lnTo>
                    <a:pt x="1184" y="21"/>
                  </a:lnTo>
                  <a:lnTo>
                    <a:pt x="1184" y="20"/>
                  </a:lnTo>
                  <a:lnTo>
                    <a:pt x="1185" y="20"/>
                  </a:lnTo>
                  <a:lnTo>
                    <a:pt x="1185" y="20"/>
                  </a:lnTo>
                  <a:lnTo>
                    <a:pt x="1185" y="19"/>
                  </a:lnTo>
                  <a:lnTo>
                    <a:pt x="1185" y="19"/>
                  </a:lnTo>
                  <a:lnTo>
                    <a:pt x="1185" y="19"/>
                  </a:lnTo>
                  <a:lnTo>
                    <a:pt x="1185" y="18"/>
                  </a:lnTo>
                  <a:lnTo>
                    <a:pt x="1186" y="18"/>
                  </a:lnTo>
                  <a:lnTo>
                    <a:pt x="1186" y="17"/>
                  </a:lnTo>
                  <a:lnTo>
                    <a:pt x="1186" y="17"/>
                  </a:lnTo>
                  <a:lnTo>
                    <a:pt x="1186" y="17"/>
                  </a:lnTo>
                  <a:lnTo>
                    <a:pt x="1187" y="17"/>
                  </a:lnTo>
                  <a:lnTo>
                    <a:pt x="1187" y="15"/>
                  </a:lnTo>
                  <a:lnTo>
                    <a:pt x="1187" y="15"/>
                  </a:lnTo>
                  <a:lnTo>
                    <a:pt x="1187" y="15"/>
                  </a:lnTo>
                  <a:lnTo>
                    <a:pt x="1189" y="14"/>
                  </a:lnTo>
                  <a:lnTo>
                    <a:pt x="1189" y="14"/>
                  </a:lnTo>
                  <a:lnTo>
                    <a:pt x="1189" y="14"/>
                  </a:lnTo>
                  <a:lnTo>
                    <a:pt x="1190" y="13"/>
                  </a:lnTo>
                  <a:lnTo>
                    <a:pt x="1190" y="13"/>
                  </a:lnTo>
                  <a:lnTo>
                    <a:pt x="1191" y="12"/>
                  </a:lnTo>
                  <a:lnTo>
                    <a:pt x="1191" y="12"/>
                  </a:lnTo>
                  <a:lnTo>
                    <a:pt x="1191" y="12"/>
                  </a:lnTo>
                  <a:lnTo>
                    <a:pt x="1192" y="11"/>
                  </a:lnTo>
                  <a:lnTo>
                    <a:pt x="1192" y="11"/>
                  </a:lnTo>
                  <a:lnTo>
                    <a:pt x="1192" y="11"/>
                  </a:lnTo>
                  <a:lnTo>
                    <a:pt x="1193" y="11"/>
                  </a:lnTo>
                  <a:lnTo>
                    <a:pt x="1193" y="10"/>
                  </a:lnTo>
                  <a:lnTo>
                    <a:pt x="1194" y="10"/>
                  </a:lnTo>
                  <a:lnTo>
                    <a:pt x="1194" y="10"/>
                  </a:lnTo>
                  <a:lnTo>
                    <a:pt x="1194" y="9"/>
                  </a:lnTo>
                  <a:lnTo>
                    <a:pt x="1195" y="9"/>
                  </a:lnTo>
                  <a:lnTo>
                    <a:pt x="1195" y="9"/>
                  </a:lnTo>
                  <a:lnTo>
                    <a:pt x="1195" y="9"/>
                  </a:lnTo>
                  <a:lnTo>
                    <a:pt x="1195" y="8"/>
                  </a:lnTo>
                  <a:lnTo>
                    <a:pt x="1196" y="8"/>
                  </a:lnTo>
                  <a:lnTo>
                    <a:pt x="1196" y="8"/>
                  </a:lnTo>
                  <a:lnTo>
                    <a:pt x="1196" y="8"/>
                  </a:lnTo>
                  <a:lnTo>
                    <a:pt x="1196" y="7"/>
                  </a:lnTo>
                  <a:lnTo>
                    <a:pt x="1197" y="7"/>
                  </a:lnTo>
                  <a:lnTo>
                    <a:pt x="1197" y="7"/>
                  </a:lnTo>
                  <a:lnTo>
                    <a:pt x="1197" y="5"/>
                  </a:lnTo>
                  <a:lnTo>
                    <a:pt x="1197" y="5"/>
                  </a:lnTo>
                  <a:lnTo>
                    <a:pt x="1198" y="5"/>
                  </a:lnTo>
                  <a:lnTo>
                    <a:pt x="1198" y="4"/>
                  </a:lnTo>
                  <a:lnTo>
                    <a:pt x="1198" y="4"/>
                  </a:lnTo>
                  <a:lnTo>
                    <a:pt x="1198" y="4"/>
                  </a:lnTo>
                  <a:lnTo>
                    <a:pt x="1198" y="3"/>
                  </a:lnTo>
                  <a:lnTo>
                    <a:pt x="1200" y="3"/>
                  </a:lnTo>
                  <a:lnTo>
                    <a:pt x="1200" y="3"/>
                  </a:lnTo>
                  <a:lnTo>
                    <a:pt x="1201" y="3"/>
                  </a:lnTo>
                  <a:lnTo>
                    <a:pt x="1201" y="3"/>
                  </a:lnTo>
                  <a:lnTo>
                    <a:pt x="1202" y="3"/>
                  </a:lnTo>
                  <a:lnTo>
                    <a:pt x="1202" y="3"/>
                  </a:lnTo>
                  <a:lnTo>
                    <a:pt x="1203" y="3"/>
                  </a:lnTo>
                  <a:lnTo>
                    <a:pt x="1203" y="3"/>
                  </a:lnTo>
                  <a:lnTo>
                    <a:pt x="1204" y="3"/>
                  </a:lnTo>
                  <a:lnTo>
                    <a:pt x="1204" y="3"/>
                  </a:lnTo>
                  <a:lnTo>
                    <a:pt x="1205" y="2"/>
                  </a:lnTo>
                  <a:lnTo>
                    <a:pt x="1205" y="2"/>
                  </a:lnTo>
                  <a:lnTo>
                    <a:pt x="1206" y="2"/>
                  </a:lnTo>
                  <a:lnTo>
                    <a:pt x="1207" y="2"/>
                  </a:lnTo>
                  <a:lnTo>
                    <a:pt x="1207" y="2"/>
                  </a:lnTo>
                  <a:lnTo>
                    <a:pt x="1207" y="2"/>
                  </a:lnTo>
                  <a:lnTo>
                    <a:pt x="1208" y="2"/>
                  </a:lnTo>
                  <a:lnTo>
                    <a:pt x="1208" y="2"/>
                  </a:lnTo>
                  <a:lnTo>
                    <a:pt x="1209" y="1"/>
                  </a:lnTo>
                  <a:lnTo>
                    <a:pt x="1209" y="1"/>
                  </a:lnTo>
                  <a:lnTo>
                    <a:pt x="1211" y="1"/>
                  </a:lnTo>
                  <a:lnTo>
                    <a:pt x="1211" y="1"/>
                  </a:lnTo>
                  <a:lnTo>
                    <a:pt x="1212" y="1"/>
                  </a:lnTo>
                  <a:lnTo>
                    <a:pt x="1212" y="1"/>
                  </a:lnTo>
                  <a:lnTo>
                    <a:pt x="1212" y="1"/>
                  </a:lnTo>
                  <a:lnTo>
                    <a:pt x="1213" y="1"/>
                  </a:lnTo>
                  <a:lnTo>
                    <a:pt x="1214" y="1"/>
                  </a:lnTo>
                  <a:lnTo>
                    <a:pt x="1214" y="1"/>
                  </a:lnTo>
                  <a:lnTo>
                    <a:pt x="1215" y="1"/>
                  </a:lnTo>
                  <a:lnTo>
                    <a:pt x="1215" y="1"/>
                  </a:lnTo>
                  <a:lnTo>
                    <a:pt x="1216" y="1"/>
                  </a:lnTo>
                  <a:lnTo>
                    <a:pt x="1216" y="1"/>
                  </a:lnTo>
                  <a:lnTo>
                    <a:pt x="1216" y="0"/>
                  </a:lnTo>
                  <a:lnTo>
                    <a:pt x="1217" y="0"/>
                  </a:lnTo>
                  <a:lnTo>
                    <a:pt x="1217" y="1"/>
                  </a:lnTo>
                  <a:lnTo>
                    <a:pt x="1217" y="1"/>
                  </a:lnTo>
                  <a:lnTo>
                    <a:pt x="1217" y="0"/>
                  </a:lnTo>
                  <a:lnTo>
                    <a:pt x="1217" y="0"/>
                  </a:lnTo>
                  <a:lnTo>
                    <a:pt x="1218" y="0"/>
                  </a:lnTo>
                  <a:lnTo>
                    <a:pt x="1218" y="0"/>
                  </a:lnTo>
                  <a:lnTo>
                    <a:pt x="1219" y="0"/>
                  </a:lnTo>
                  <a:lnTo>
                    <a:pt x="1219" y="0"/>
                  </a:lnTo>
                  <a:lnTo>
                    <a:pt x="1220" y="0"/>
                  </a:lnTo>
                  <a:lnTo>
                    <a:pt x="1220" y="0"/>
                  </a:lnTo>
                  <a:lnTo>
                    <a:pt x="1222" y="0"/>
                  </a:lnTo>
                  <a:lnTo>
                    <a:pt x="1222" y="0"/>
                  </a:lnTo>
                  <a:lnTo>
                    <a:pt x="12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275" y="2236797"/>
            <a:ext cx="1798236" cy="1798236"/>
          </a:xfrm>
          <a:prstGeom prst="rect">
            <a:avLst/>
          </a:prstGeom>
        </p:spPr>
      </p:pic>
      <p:sp>
        <p:nvSpPr>
          <p:cNvPr id="10" name="TextBox 9"/>
          <p:cNvSpPr txBox="1"/>
          <p:nvPr/>
        </p:nvSpPr>
        <p:spPr>
          <a:xfrm>
            <a:off x="1689810" y="1643063"/>
            <a:ext cx="6853609" cy="2862322"/>
          </a:xfrm>
          <a:prstGeom prst="rect">
            <a:avLst/>
          </a:prstGeom>
          <a:noFill/>
        </p:spPr>
        <p:txBody>
          <a:bodyPr wrap="square" rtlCol="0">
            <a:spAutoFit/>
          </a:bodyPr>
          <a:lstStyle/>
          <a:p>
            <a:pPr lvl="1" algn="ctr">
              <a:spcAft>
                <a:spcPts val="450"/>
              </a:spcAft>
              <a:buClr>
                <a:srgbClr val="C00000"/>
              </a:buClr>
              <a:buSzPct val="80000"/>
            </a:pPr>
            <a:r>
              <a:rPr lang="en-US" dirty="0">
                <a:ln w="127">
                  <a:noFill/>
                </a:ln>
                <a:latin typeface="Arial"/>
              </a:rPr>
              <a:t>Our mission is to </a:t>
            </a:r>
            <a:r>
              <a:rPr lang="en-US" sz="3600" dirty="0">
                <a:ln w="127">
                  <a:noFill/>
                </a:ln>
                <a:latin typeface="Arial"/>
              </a:rPr>
              <a:t>strengthen</a:t>
            </a:r>
            <a:r>
              <a:rPr lang="en-US" dirty="0">
                <a:ln w="127">
                  <a:noFill/>
                </a:ln>
                <a:latin typeface="Arial"/>
              </a:rPr>
              <a:t> and </a:t>
            </a:r>
            <a:r>
              <a:rPr lang="en-US" sz="3600" dirty="0">
                <a:ln w="127">
                  <a:noFill/>
                </a:ln>
                <a:latin typeface="Arial"/>
              </a:rPr>
              <a:t>diversify</a:t>
            </a:r>
            <a:r>
              <a:rPr lang="en-US" dirty="0">
                <a:ln w="127">
                  <a:noFill/>
                </a:ln>
                <a:latin typeface="Arial"/>
              </a:rPr>
              <a:t> Loudoun’s economy by providing </a:t>
            </a:r>
            <a:r>
              <a:rPr lang="en-US" sz="3600" dirty="0">
                <a:ln w="127">
                  <a:noFill/>
                </a:ln>
                <a:latin typeface="Arial"/>
              </a:rPr>
              <a:t>world-class</a:t>
            </a:r>
            <a:r>
              <a:rPr lang="en-US" dirty="0">
                <a:ln w="127">
                  <a:noFill/>
                </a:ln>
                <a:latin typeface="Arial"/>
              </a:rPr>
              <a:t> and </a:t>
            </a:r>
            <a:r>
              <a:rPr lang="en-US" sz="3600" dirty="0">
                <a:ln w="127">
                  <a:noFill/>
                </a:ln>
                <a:latin typeface="Arial"/>
              </a:rPr>
              <a:t>innovative customer-focused services </a:t>
            </a:r>
            <a:r>
              <a:rPr lang="en-US" dirty="0">
                <a:ln w="127">
                  <a:noFill/>
                </a:ln>
                <a:latin typeface="Arial"/>
              </a:rPr>
              <a:t>to </a:t>
            </a:r>
            <a:r>
              <a:rPr lang="en-US" sz="3600" dirty="0">
                <a:ln w="127">
                  <a:noFill/>
                </a:ln>
                <a:solidFill>
                  <a:schemeClr val="tx2"/>
                </a:solidFill>
                <a:latin typeface="Arial"/>
              </a:rPr>
              <a:t>attract, grow</a:t>
            </a:r>
            <a:r>
              <a:rPr lang="en-US" sz="3600" dirty="0">
                <a:ln w="127">
                  <a:noFill/>
                </a:ln>
                <a:latin typeface="Arial"/>
              </a:rPr>
              <a:t> </a:t>
            </a:r>
            <a:r>
              <a:rPr lang="en-US" dirty="0">
                <a:ln w="127">
                  <a:noFill/>
                </a:ln>
                <a:latin typeface="Arial"/>
              </a:rPr>
              <a:t>and </a:t>
            </a:r>
            <a:r>
              <a:rPr lang="en-US" sz="3600" dirty="0">
                <a:ln w="127">
                  <a:noFill/>
                </a:ln>
                <a:solidFill>
                  <a:schemeClr val="tx2"/>
                </a:solidFill>
                <a:latin typeface="Arial"/>
              </a:rPr>
              <a:t>retain</a:t>
            </a:r>
            <a:r>
              <a:rPr lang="en-US" dirty="0">
                <a:ln w="127">
                  <a:noFill/>
                </a:ln>
                <a:latin typeface="Arial"/>
              </a:rPr>
              <a:t> targeted </a:t>
            </a:r>
            <a:r>
              <a:rPr lang="en-US" sz="3600" dirty="0">
                <a:ln w="127">
                  <a:noFill/>
                </a:ln>
                <a:latin typeface="Arial"/>
              </a:rPr>
              <a:t>businesses</a:t>
            </a:r>
            <a:r>
              <a:rPr lang="en-US" dirty="0">
                <a:ln w="127">
                  <a:noFill/>
                </a:ln>
                <a:latin typeface="Arial"/>
              </a:rPr>
              <a:t> of all sizes.</a:t>
            </a:r>
          </a:p>
        </p:txBody>
      </p:sp>
    </p:spTree>
    <p:extLst>
      <p:ext uri="{BB962C8B-B14F-4D97-AF65-F5344CB8AC3E}">
        <p14:creationId xmlns:p14="http://schemas.microsoft.com/office/powerpoint/2010/main" val="3489448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Data Center Alley</a:t>
            </a:r>
          </a:p>
        </p:txBody>
      </p:sp>
      <p:pic>
        <p:nvPicPr>
          <p:cNvPr id="3" name="Picture 2" descr="A picture containing company name&#10;&#10;Description automatically generated">
            <a:extLst>
              <a:ext uri="{FF2B5EF4-FFF2-40B4-BE49-F238E27FC236}">
                <a16:creationId xmlns:a16="http://schemas.microsoft.com/office/drawing/2014/main" id="{8354FB90-28C5-2731-B2DE-1FB9CB8FF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2162" y="1417638"/>
            <a:ext cx="5019675" cy="4495800"/>
          </a:xfrm>
          <a:prstGeom prst="rect">
            <a:avLst/>
          </a:prstGeom>
        </p:spPr>
      </p:pic>
    </p:spTree>
    <p:extLst>
      <p:ext uri="{BB962C8B-B14F-4D97-AF65-F5344CB8AC3E}">
        <p14:creationId xmlns:p14="http://schemas.microsoft.com/office/powerpoint/2010/main" val="199123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450EE0-20F1-F520-3CCD-391AE502F8A5}"/>
              </a:ext>
            </a:extLst>
          </p:cNvPr>
          <p:cNvSpPr>
            <a:spLocks noGrp="1"/>
          </p:cNvSpPr>
          <p:nvPr>
            <p:ph type="title"/>
          </p:nvPr>
        </p:nvSpPr>
        <p:spPr/>
        <p:txBody>
          <a:bodyPr/>
          <a:lstStyle/>
          <a:p>
            <a:r>
              <a:rPr lang="en-US" dirty="0"/>
              <a:t>Loudoun’s Data Center Numbers</a:t>
            </a:r>
          </a:p>
        </p:txBody>
      </p:sp>
      <p:sp>
        <p:nvSpPr>
          <p:cNvPr id="16" name="TextBox 15">
            <a:extLst>
              <a:ext uri="{FF2B5EF4-FFF2-40B4-BE49-F238E27FC236}">
                <a16:creationId xmlns:a16="http://schemas.microsoft.com/office/drawing/2014/main" id="{8427B5F0-6A62-C38B-3CF1-1C0BA570D102}"/>
              </a:ext>
            </a:extLst>
          </p:cNvPr>
          <p:cNvSpPr txBox="1"/>
          <p:nvPr/>
        </p:nvSpPr>
        <p:spPr>
          <a:xfrm>
            <a:off x="2036160" y="1996679"/>
            <a:ext cx="4340332" cy="3323987"/>
          </a:xfrm>
          <a:prstGeom prst="rect">
            <a:avLst/>
          </a:prstGeom>
          <a:noFill/>
        </p:spPr>
        <p:txBody>
          <a:bodyPr wrap="square" rtlCol="0">
            <a:spAutoFit/>
          </a:bodyPr>
          <a:lstStyle/>
          <a:p>
            <a:pPr algn="ctr"/>
            <a:r>
              <a:rPr lang="en-US" sz="4200" b="1" dirty="0">
                <a:solidFill>
                  <a:srgbClr val="C1272C"/>
                </a:solidFill>
              </a:rPr>
              <a:t>2,800,000,000</a:t>
            </a:r>
          </a:p>
          <a:p>
            <a:pPr algn="ctr"/>
            <a:r>
              <a:rPr lang="en-US" sz="4200" b="1" dirty="0">
                <a:solidFill>
                  <a:srgbClr val="C1272C"/>
                </a:solidFill>
              </a:rPr>
              <a:t>750,000,000</a:t>
            </a:r>
          </a:p>
          <a:p>
            <a:pPr algn="ctr"/>
            <a:r>
              <a:rPr lang="en-US" sz="4200" b="1" dirty="0">
                <a:solidFill>
                  <a:srgbClr val="C1272C"/>
                </a:solidFill>
              </a:rPr>
              <a:t>31,000,000</a:t>
            </a:r>
          </a:p>
          <a:p>
            <a:pPr algn="ctr"/>
            <a:r>
              <a:rPr lang="en-US" sz="4200" b="1" dirty="0">
                <a:solidFill>
                  <a:srgbClr val="C1272C"/>
                </a:solidFill>
              </a:rPr>
              <a:t>12,000</a:t>
            </a:r>
          </a:p>
          <a:p>
            <a:pPr algn="ctr"/>
            <a:r>
              <a:rPr lang="en-US" sz="4200" b="1" dirty="0">
                <a:solidFill>
                  <a:srgbClr val="C1272C"/>
                </a:solidFill>
              </a:rPr>
              <a:t>&lt;1</a:t>
            </a:r>
          </a:p>
        </p:txBody>
      </p:sp>
    </p:spTree>
    <p:extLst>
      <p:ext uri="{BB962C8B-B14F-4D97-AF65-F5344CB8AC3E}">
        <p14:creationId xmlns:p14="http://schemas.microsoft.com/office/powerpoint/2010/main" val="909498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F95069-52E2-A014-AB7F-7F7357BF2FF1}"/>
              </a:ext>
            </a:extLst>
          </p:cNvPr>
          <p:cNvPicPr>
            <a:picLocks noChangeAspect="1"/>
          </p:cNvPicPr>
          <p:nvPr/>
        </p:nvPicPr>
        <p:blipFill>
          <a:blip r:embed="rId3"/>
          <a:stretch>
            <a:fillRect/>
          </a:stretch>
        </p:blipFill>
        <p:spPr>
          <a:xfrm>
            <a:off x="1654585" y="1329970"/>
            <a:ext cx="5834831" cy="4198060"/>
          </a:xfrm>
          <a:prstGeom prst="rect">
            <a:avLst/>
          </a:prstGeom>
        </p:spPr>
      </p:pic>
    </p:spTree>
    <p:extLst>
      <p:ext uri="{BB962C8B-B14F-4D97-AF65-F5344CB8AC3E}">
        <p14:creationId xmlns:p14="http://schemas.microsoft.com/office/powerpoint/2010/main" val="117877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Data Center Alley</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2591" b="4567"/>
          <a:stretch/>
        </p:blipFill>
        <p:spPr>
          <a:xfrm>
            <a:off x="793212" y="1307470"/>
            <a:ext cx="7501338" cy="4660554"/>
          </a:xfrm>
          <a:prstGeom prst="rect">
            <a:avLst/>
          </a:prstGeom>
        </p:spPr>
      </p:pic>
    </p:spTree>
    <p:extLst>
      <p:ext uri="{BB962C8B-B14F-4D97-AF65-F5344CB8AC3E}">
        <p14:creationId xmlns:p14="http://schemas.microsoft.com/office/powerpoint/2010/main" val="462338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247733D-D3C1-3C0C-2644-D6532A1B466E}"/>
              </a:ext>
            </a:extLst>
          </p:cNvPr>
          <p:cNvGraphicFramePr>
            <a:graphicFrameLocks noChangeAspect="1"/>
          </p:cNvGraphicFramePr>
          <p:nvPr>
            <p:extLst>
              <p:ext uri="{D42A27DB-BD31-4B8C-83A1-F6EECF244321}">
                <p14:modId xmlns:p14="http://schemas.microsoft.com/office/powerpoint/2010/main" val="3447272363"/>
              </p:ext>
            </p:extLst>
          </p:nvPr>
        </p:nvGraphicFramePr>
        <p:xfrm>
          <a:off x="2453355" y="528819"/>
          <a:ext cx="4237289" cy="5480056"/>
        </p:xfrm>
        <a:graphic>
          <a:graphicData uri="http://schemas.openxmlformats.org/presentationml/2006/ole">
            <mc:AlternateContent xmlns:mc="http://schemas.openxmlformats.org/markup-compatibility/2006">
              <mc:Choice xmlns:v="urn:schemas-microsoft-com:vml" Requires="v">
                <p:oleObj name="Acrobat Document" r:id="rId2" imgW="7886700" imgH="10201105" progId="Acrobat.Document.DC">
                  <p:embed/>
                </p:oleObj>
              </mc:Choice>
              <mc:Fallback>
                <p:oleObj name="Acrobat Document" r:id="rId2" imgW="7886700" imgH="10201105" progId="Acrobat.Document.DC">
                  <p:embed/>
                  <p:pic>
                    <p:nvPicPr>
                      <p:cNvPr id="2" name="Object 1">
                        <a:extLst>
                          <a:ext uri="{FF2B5EF4-FFF2-40B4-BE49-F238E27FC236}">
                            <a16:creationId xmlns:a16="http://schemas.microsoft.com/office/drawing/2014/main" id="{B247733D-D3C1-3C0C-2644-D6532A1B466E}"/>
                          </a:ext>
                        </a:extLst>
                      </p:cNvPr>
                      <p:cNvPicPr/>
                      <p:nvPr/>
                    </p:nvPicPr>
                    <p:blipFill>
                      <a:blip r:embed="rId3"/>
                      <a:stretch>
                        <a:fillRect/>
                      </a:stretch>
                    </p:blipFill>
                    <p:spPr>
                      <a:xfrm>
                        <a:off x="2453355" y="528819"/>
                        <a:ext cx="4237289" cy="5480056"/>
                      </a:xfrm>
                      <a:prstGeom prst="rect">
                        <a:avLst/>
                      </a:prstGeom>
                    </p:spPr>
                  </p:pic>
                </p:oleObj>
              </mc:Fallback>
            </mc:AlternateContent>
          </a:graphicData>
        </a:graphic>
      </p:graphicFrame>
    </p:spTree>
    <p:extLst>
      <p:ext uri="{BB962C8B-B14F-4D97-AF65-F5344CB8AC3E}">
        <p14:creationId xmlns:p14="http://schemas.microsoft.com/office/powerpoint/2010/main" val="783194355"/>
      </p:ext>
    </p:extLst>
  </p:cSld>
  <p:clrMapOvr>
    <a:masterClrMapping/>
  </p:clrMapOvr>
</p:sld>
</file>

<file path=ppt/theme/theme1.xml><?xml version="1.0" encoding="utf-8"?>
<a:theme xmlns:a="http://schemas.openxmlformats.org/drawingml/2006/main" name="DED FY14">
  <a:themeElements>
    <a:clrScheme name="biz.loudoun">
      <a:dk1>
        <a:srgbClr val="221E1F"/>
      </a:dk1>
      <a:lt1>
        <a:sysClr val="window" lastClr="FFFFFF"/>
      </a:lt1>
      <a:dk2>
        <a:srgbClr val="C1272C"/>
      </a:dk2>
      <a:lt2>
        <a:srgbClr val="D9D6D6"/>
      </a:lt2>
      <a:accent1>
        <a:srgbClr val="F79421"/>
      </a:accent1>
      <a:accent2>
        <a:srgbClr val="115074"/>
      </a:accent2>
      <a:accent3>
        <a:srgbClr val="75C04C"/>
      </a:accent3>
      <a:accent4>
        <a:srgbClr val="731112"/>
      </a:accent4>
      <a:accent5>
        <a:srgbClr val="F05123"/>
      </a:accent5>
      <a:accent6>
        <a:srgbClr val="6FCCDD"/>
      </a:accent6>
      <a:hlink>
        <a:srgbClr val="20552A"/>
      </a:hlink>
      <a:folHlink>
        <a:srgbClr val="796A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D_Master_Presentation2017_1.18.2018" id="{599024FE-41DE-449B-ABBD-6005A297847B}" vid="{756249C0-62BB-4B8E-832E-390891441B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DED_Master_Presentation</Template>
  <TotalTime>518</TotalTime>
  <Words>620</Words>
  <Application>Microsoft Office PowerPoint</Application>
  <PresentationFormat>On-screen Show (4:3)</PresentationFormat>
  <Paragraphs>88</Paragraphs>
  <Slides>22</Slides>
  <Notes>10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8" baseType="lpstr">
      <vt:lpstr>Arial</vt:lpstr>
      <vt:lpstr>Arial Narrow</vt:lpstr>
      <vt:lpstr>Arial,Sans-Serif</vt:lpstr>
      <vt:lpstr>Calibri</vt:lpstr>
      <vt:lpstr>DED FY14</vt:lpstr>
      <vt:lpstr>Acrobat Document</vt:lpstr>
      <vt:lpstr>PowerPoint Presentation</vt:lpstr>
      <vt:lpstr>Loudoun, Virginia</vt:lpstr>
      <vt:lpstr>PowerPoint Presentation</vt:lpstr>
      <vt:lpstr>PowerPoint Presentation</vt:lpstr>
      <vt:lpstr>Data Center Alley</vt:lpstr>
      <vt:lpstr>Loudoun’s Data Center Numbers</vt:lpstr>
      <vt:lpstr>PowerPoint Presentation</vt:lpstr>
      <vt:lpstr>Data Center Alley</vt:lpstr>
      <vt:lpstr>PowerPoint Presentation</vt:lpstr>
      <vt:lpstr>PowerPoint Presentation</vt:lpstr>
      <vt:lpstr>PowerPoint Presentation</vt:lpstr>
      <vt:lpstr>Ashburn, VA Advantages</vt:lpstr>
      <vt:lpstr>Power</vt:lpstr>
      <vt:lpstr>Commitment to Sustainability</vt:lpstr>
      <vt:lpstr>Water</vt:lpstr>
      <vt:lpstr>Tax Policy and Financial Advantages</vt:lpstr>
      <vt:lpstr>Data Center Legislation</vt:lpstr>
      <vt:lpstr>Business Environment</vt:lpstr>
      <vt:lpstr>Workforce</vt:lpstr>
      <vt:lpstr>Metrics And Reporting</vt:lpstr>
      <vt:lpstr>Giving Back to the Community</vt:lpstr>
      <vt:lpstr>PowerPoint Presentation</vt:lpstr>
    </vt:vector>
  </TitlesOfParts>
  <Company>County of Loudoun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Mugford, Amy</dc:creator>
  <cp:lastModifiedBy>Rizer, Buddy</cp:lastModifiedBy>
  <cp:revision>50</cp:revision>
  <cp:lastPrinted>2016-10-19T15:03:29Z</cp:lastPrinted>
  <dcterms:created xsi:type="dcterms:W3CDTF">2018-02-09T18:38:09Z</dcterms:created>
  <dcterms:modified xsi:type="dcterms:W3CDTF">2023-11-15T20:30:05Z</dcterms:modified>
</cp:coreProperties>
</file>